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e1ce8ba0c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ff8b336e844fa"/>
  </p:sldMasterIdLst>
  <p:sldIdLst>
    <p:sldId xmlns:r="http://schemas.openxmlformats.org/officeDocument/2006/relationships" id="256" r:id="Rd1a3a92e27794eec"/>
    <p:sldId xmlns:r="http://schemas.openxmlformats.org/officeDocument/2006/relationships" id="257" r:id="R987bded717da4235"/>
    <p:sldId xmlns:r="http://schemas.openxmlformats.org/officeDocument/2006/relationships" id="258" r:id="Rb41f332ba0b54d23"/>
    <p:sldId xmlns:r="http://schemas.openxmlformats.org/officeDocument/2006/relationships" id="259" r:id="R73b12894d26044e0"/>
    <p:sldId xmlns:r="http://schemas.openxmlformats.org/officeDocument/2006/relationships" id="260" r:id="R92cddd50286f4ec3"/>
    <p:sldId xmlns:r="http://schemas.openxmlformats.org/officeDocument/2006/relationships" id="261" r:id="R80e2eadb800e4ca5"/>
    <p:sldId xmlns:r="http://schemas.openxmlformats.org/officeDocument/2006/relationships" id="262" r:id="R83bde2c84855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ff8b336e844fa" /><Relationship Type="http://schemas.openxmlformats.org/officeDocument/2006/relationships/slide" Target="/ppt/slides/slide1.xml" Id="Rd1a3a92e27794eec" /><Relationship Type="http://schemas.openxmlformats.org/officeDocument/2006/relationships/slide" Target="/ppt/slides/slide2.xml" Id="R987bded717da4235" /><Relationship Type="http://schemas.openxmlformats.org/officeDocument/2006/relationships/slide" Target="/ppt/slides/slide3.xml" Id="Rb41f332ba0b54d23" /><Relationship Type="http://schemas.openxmlformats.org/officeDocument/2006/relationships/slide" Target="/ppt/slides/slide4.xml" Id="R73b12894d26044e0" /><Relationship Type="http://schemas.openxmlformats.org/officeDocument/2006/relationships/slide" Target="/ppt/slides/slide5.xml" Id="R92cddd50286f4ec3" /><Relationship Type="http://schemas.openxmlformats.org/officeDocument/2006/relationships/slide" Target="/ppt/slides/slide6.xml" Id="R80e2eadb800e4ca5" /><Relationship Type="http://schemas.openxmlformats.org/officeDocument/2006/relationships/slide" Target="/ppt/slides/slide7.xml" Id="R83bde2c84855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590810606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ab5ab7a3431b" /><Relationship Type="http://schemas.openxmlformats.org/officeDocument/2006/relationships/theme" Target="/ppt/slideMasters/theme/theme1.xml" Id="R7f1d91b15a0a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7ab5ab7a3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21d7abfc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30136162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3591e1bf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66d9764d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1f4907d5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679da16df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6ade5dd4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SANS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346 924 366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59 078 281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45 662 362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203 756 483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INNSIKT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9A,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989 629 018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SANS BYGG AS</a:t>
            </a:r>
          </a:p>
        </p:txBody>
      </p:sp>
    </p:spTree>
  </p:cSld>
  <p:clrMapOvr>
    <a:masterClrMapping xmlns:a="http://schemas.openxmlformats.org/drawingml/2006/main"/>
  </p:clrMapOvr>
</p:sld>
</file>