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7e7713258041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896dc0f1bc4658"/>
  </p:sldMasterIdLst>
  <p:sldIdLst>
    <p:sldId xmlns:r="http://schemas.openxmlformats.org/officeDocument/2006/relationships" id="256" r:id="R66e90442c83e4172"/>
    <p:sldId xmlns:r="http://schemas.openxmlformats.org/officeDocument/2006/relationships" id="257" r:id="Rbbbaa1168a4f476c"/>
    <p:sldId xmlns:r="http://schemas.openxmlformats.org/officeDocument/2006/relationships" id="258" r:id="R8df598756fe64ae0"/>
    <p:sldId xmlns:r="http://schemas.openxmlformats.org/officeDocument/2006/relationships" id="259" r:id="Ra3104f19d2b1433a"/>
    <p:sldId xmlns:r="http://schemas.openxmlformats.org/officeDocument/2006/relationships" id="260" r:id="R5a7c4d89c86149d6"/>
    <p:sldId xmlns:r="http://schemas.openxmlformats.org/officeDocument/2006/relationships" id="261" r:id="Rd98631b2c7bb4ccb"/>
    <p:sldId xmlns:r="http://schemas.openxmlformats.org/officeDocument/2006/relationships" id="262" r:id="Rd55d413df9ca48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96dc0f1bc4658" /><Relationship Type="http://schemas.openxmlformats.org/officeDocument/2006/relationships/slide" Target="/ppt/slides/slide1.xml" Id="R66e90442c83e4172" /><Relationship Type="http://schemas.openxmlformats.org/officeDocument/2006/relationships/slide" Target="/ppt/slides/slide2.xml" Id="Rbbbaa1168a4f476c" /><Relationship Type="http://schemas.openxmlformats.org/officeDocument/2006/relationships/slide" Target="/ppt/slides/slide3.xml" Id="R8df598756fe64ae0" /><Relationship Type="http://schemas.openxmlformats.org/officeDocument/2006/relationships/slide" Target="/ppt/slides/slide4.xml" Id="Ra3104f19d2b1433a" /><Relationship Type="http://schemas.openxmlformats.org/officeDocument/2006/relationships/slide" Target="/ppt/slides/slide5.xml" Id="R5a7c4d89c86149d6" /><Relationship Type="http://schemas.openxmlformats.org/officeDocument/2006/relationships/slide" Target="/ppt/slides/slide6.xml" Id="Rd98631b2c7bb4ccb" /><Relationship Type="http://schemas.openxmlformats.org/officeDocument/2006/relationships/slide" Target="/ppt/slides/slide7.xml" Id="Rd55d413df9ca48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8ac4d34cc47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c5de99dcd49e8" /><Relationship Type="http://schemas.openxmlformats.org/officeDocument/2006/relationships/theme" Target="/ppt/slideMasters/theme/theme1.xml" Id="R6b83a9ec3b9b42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3c5de99dcd49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c7c92fec344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d15f8a4044e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4ef89ff6a49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75f1c35fe46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0c839a17b44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4eb9c3c3244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001b488a64c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JULIUSSEN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4 665 927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2 640 070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37 675 954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48 713 049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RUNE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989 630 954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