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b1f9baa6f94f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bb8bdb1f2a4928"/>
  </p:sldMasterIdLst>
  <p:sldIdLst>
    <p:sldId xmlns:r="http://schemas.openxmlformats.org/officeDocument/2006/relationships" id="256" r:id="Rcabbe55bb96e483c"/>
    <p:sldId xmlns:r="http://schemas.openxmlformats.org/officeDocument/2006/relationships" id="257" r:id="R274ec95dd1974921"/>
    <p:sldId xmlns:r="http://schemas.openxmlformats.org/officeDocument/2006/relationships" id="258" r:id="R90d00dfdc63f465a"/>
    <p:sldId xmlns:r="http://schemas.openxmlformats.org/officeDocument/2006/relationships" id="259" r:id="R15b7af0ccd2c4480"/>
    <p:sldId xmlns:r="http://schemas.openxmlformats.org/officeDocument/2006/relationships" id="260" r:id="R63347706e1804b34"/>
    <p:sldId xmlns:r="http://schemas.openxmlformats.org/officeDocument/2006/relationships" id="261" r:id="Ra52533e5af7a43c6"/>
    <p:sldId xmlns:r="http://schemas.openxmlformats.org/officeDocument/2006/relationships" id="262" r:id="R1caa4b939c8340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bb8bdb1f2a4928" /><Relationship Type="http://schemas.openxmlformats.org/officeDocument/2006/relationships/slide" Target="/ppt/slides/slide1.xml" Id="Rcabbe55bb96e483c" /><Relationship Type="http://schemas.openxmlformats.org/officeDocument/2006/relationships/slide" Target="/ppt/slides/slide2.xml" Id="R274ec95dd1974921" /><Relationship Type="http://schemas.openxmlformats.org/officeDocument/2006/relationships/slide" Target="/ppt/slides/slide3.xml" Id="R90d00dfdc63f465a" /><Relationship Type="http://schemas.openxmlformats.org/officeDocument/2006/relationships/slide" Target="/ppt/slides/slide4.xml" Id="R15b7af0ccd2c4480" /><Relationship Type="http://schemas.openxmlformats.org/officeDocument/2006/relationships/slide" Target="/ppt/slides/slide5.xml" Id="R63347706e1804b34" /><Relationship Type="http://schemas.openxmlformats.org/officeDocument/2006/relationships/slide" Target="/ppt/slides/slide6.xml" Id="Ra52533e5af7a43c6" /><Relationship Type="http://schemas.openxmlformats.org/officeDocument/2006/relationships/slide" Target="/ppt/slides/slide7.xml" Id="R1caa4b939c8340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cf0708cf645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a6fabe1a947fa" /><Relationship Type="http://schemas.openxmlformats.org/officeDocument/2006/relationships/theme" Target="/ppt/slideMasters/theme/theme1.xml" Id="R675398aa9b9d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ba6fabe1a947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8fde1d9da4f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70170818242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217161e104f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802e5945e42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c83c528484f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75ea425544f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972f601f945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OBELIX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OBELIX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OBELIX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OBELIX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OBELIX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OBELIX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267 735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538 076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OBELIX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OBELIX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Operagata 73A, Leilighet 302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989 631 047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OBELIX CAPITAL AS</a:t>
            </a:r>
          </a:p>
        </p:txBody>
      </p:sp>
    </p:spTree>
  </p:cSld>
  <p:clrMapOvr>
    <a:masterClrMapping xmlns:a="http://schemas.openxmlformats.org/drawingml/2006/main"/>
  </p:clrMapOvr>
</p:sld>
</file>