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d46b7ccecb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a5c210df74849"/>
  </p:sldMasterIdLst>
  <p:sldIdLst>
    <p:sldId xmlns:r="http://schemas.openxmlformats.org/officeDocument/2006/relationships" id="256" r:id="R2c758378672645ce"/>
    <p:sldId xmlns:r="http://schemas.openxmlformats.org/officeDocument/2006/relationships" id="257" r:id="R3d68298fae9e432b"/>
    <p:sldId xmlns:r="http://schemas.openxmlformats.org/officeDocument/2006/relationships" id="258" r:id="R3ce1af9222024b1b"/>
    <p:sldId xmlns:r="http://schemas.openxmlformats.org/officeDocument/2006/relationships" id="259" r:id="R2b88bfc17ec04cfb"/>
    <p:sldId xmlns:r="http://schemas.openxmlformats.org/officeDocument/2006/relationships" id="260" r:id="Ra4fc815b47d4463e"/>
    <p:sldId xmlns:r="http://schemas.openxmlformats.org/officeDocument/2006/relationships" id="261" r:id="Rcda20466fed443f6"/>
    <p:sldId xmlns:r="http://schemas.openxmlformats.org/officeDocument/2006/relationships" id="262" r:id="R2b28348039c5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a5c210df74849" /><Relationship Type="http://schemas.openxmlformats.org/officeDocument/2006/relationships/slide" Target="/ppt/slides/slide1.xml" Id="R2c758378672645ce" /><Relationship Type="http://schemas.openxmlformats.org/officeDocument/2006/relationships/slide" Target="/ppt/slides/slide2.xml" Id="R3d68298fae9e432b" /><Relationship Type="http://schemas.openxmlformats.org/officeDocument/2006/relationships/slide" Target="/ppt/slides/slide3.xml" Id="R3ce1af9222024b1b" /><Relationship Type="http://schemas.openxmlformats.org/officeDocument/2006/relationships/slide" Target="/ppt/slides/slide4.xml" Id="R2b88bfc17ec04cfb" /><Relationship Type="http://schemas.openxmlformats.org/officeDocument/2006/relationships/slide" Target="/ppt/slides/slide5.xml" Id="Ra4fc815b47d4463e" /><Relationship Type="http://schemas.openxmlformats.org/officeDocument/2006/relationships/slide" Target="/ppt/slides/slide6.xml" Id="Rcda20466fed443f6" /><Relationship Type="http://schemas.openxmlformats.org/officeDocument/2006/relationships/slide" Target="/ppt/slides/slide7.xml" Id="R2b28348039c5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f161ab9334b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d981061e54a0d" /><Relationship Type="http://schemas.openxmlformats.org/officeDocument/2006/relationships/theme" Target="/ppt/slideMasters/theme/theme1.xml" Id="Re08771ca45d6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9d981061e5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b9fa5629d49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85f1d7169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f3c2e2504d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3b1ca41d3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480cb2eb6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d0964642f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618ad4896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VIMA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938 555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5 700 742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KLINGSTRØM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FOYN ANDERSEN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Sollihøyda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18 82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arild.klingstrom@okonor.no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989 636 952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