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f37ec4e4734443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eeba1538eca48af"/>
  </p:sldMasterIdLst>
  <p:sldIdLst>
    <p:sldId xmlns:r="http://schemas.openxmlformats.org/officeDocument/2006/relationships" id="256" r:id="R7bf9f05693e944a9"/>
    <p:sldId xmlns:r="http://schemas.openxmlformats.org/officeDocument/2006/relationships" id="257" r:id="R59909dfac56a418d"/>
    <p:sldId xmlns:r="http://schemas.openxmlformats.org/officeDocument/2006/relationships" id="258" r:id="Rc44cb6042e224b63"/>
    <p:sldId xmlns:r="http://schemas.openxmlformats.org/officeDocument/2006/relationships" id="259" r:id="Rfdd49bfa8ed44d36"/>
    <p:sldId xmlns:r="http://schemas.openxmlformats.org/officeDocument/2006/relationships" id="260" r:id="R46889f23609142cd"/>
    <p:sldId xmlns:r="http://schemas.openxmlformats.org/officeDocument/2006/relationships" id="261" r:id="Rc456762640f94914"/>
    <p:sldId xmlns:r="http://schemas.openxmlformats.org/officeDocument/2006/relationships" id="262" r:id="R94be9ad1ebcb448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eba1538eca48af" /><Relationship Type="http://schemas.openxmlformats.org/officeDocument/2006/relationships/slide" Target="/ppt/slides/slide1.xml" Id="R7bf9f05693e944a9" /><Relationship Type="http://schemas.openxmlformats.org/officeDocument/2006/relationships/slide" Target="/ppt/slides/slide2.xml" Id="R59909dfac56a418d" /><Relationship Type="http://schemas.openxmlformats.org/officeDocument/2006/relationships/slide" Target="/ppt/slides/slide3.xml" Id="Rc44cb6042e224b63" /><Relationship Type="http://schemas.openxmlformats.org/officeDocument/2006/relationships/slide" Target="/ppt/slides/slide4.xml" Id="Rfdd49bfa8ed44d36" /><Relationship Type="http://schemas.openxmlformats.org/officeDocument/2006/relationships/slide" Target="/ppt/slides/slide5.xml" Id="R46889f23609142cd" /><Relationship Type="http://schemas.openxmlformats.org/officeDocument/2006/relationships/slide" Target="/ppt/slides/slide6.xml" Id="Rc456762640f94914" /><Relationship Type="http://schemas.openxmlformats.org/officeDocument/2006/relationships/slide" Target="/ppt/slides/slide7.xml" Id="R94be9ad1ebcb448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0bc3829a7e476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e360a2d1ea4db5" /><Relationship Type="http://schemas.openxmlformats.org/officeDocument/2006/relationships/theme" Target="/ppt/slideMasters/theme/theme1.xml" Id="R1632308cb940415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3e360a2d1ea4db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c0c856c43049b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77b1cea81f4df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744b4f7213458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478f749577423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5638d5389643f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c954d5e8c9464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37a89ed4ed425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KRISTIANSTEN EVENT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KRISTIANSTEN EVENT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KRISTIANSTEN EVENT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KRISTIANSTEN EVENT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KRISTIANSTEN EVENT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KRISTIANSTEN EVENT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133 800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18 322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12 603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−116 485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42 657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KRISTIANSTEN EVENT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 ALEKSANDER NILSEN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KRISTIANSTEN EVENT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Erastus Regnskap og Rådgiving, Skippergata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7042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989 637 584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KRISTIANSTEN EVENT AS</a:t>
            </a:r>
          </a:p>
        </p:txBody>
      </p:sp>
    </p:spTree>
  </p:cSld>
  <p:clrMapOvr>
    <a:masterClrMapping xmlns:a="http://schemas.openxmlformats.org/drawingml/2006/main"/>
  </p:clrMapOvr>
</p:sld>
</file>