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df8798c0a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b3f733dc6489c"/>
  </p:sldMasterIdLst>
  <p:sldIdLst>
    <p:sldId xmlns:r="http://schemas.openxmlformats.org/officeDocument/2006/relationships" id="256" r:id="Rb5c32c0246a3406b"/>
    <p:sldId xmlns:r="http://schemas.openxmlformats.org/officeDocument/2006/relationships" id="257" r:id="R284c190003234ba4"/>
    <p:sldId xmlns:r="http://schemas.openxmlformats.org/officeDocument/2006/relationships" id="258" r:id="R225b62c919214e01"/>
    <p:sldId xmlns:r="http://schemas.openxmlformats.org/officeDocument/2006/relationships" id="259" r:id="R1517a531af8541c1"/>
    <p:sldId xmlns:r="http://schemas.openxmlformats.org/officeDocument/2006/relationships" id="260" r:id="R3e12168dbdc1405b"/>
    <p:sldId xmlns:r="http://schemas.openxmlformats.org/officeDocument/2006/relationships" id="261" r:id="Reaf4521b49864a83"/>
    <p:sldId xmlns:r="http://schemas.openxmlformats.org/officeDocument/2006/relationships" id="262" r:id="R05861d8d917b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b3f733dc6489c" /><Relationship Type="http://schemas.openxmlformats.org/officeDocument/2006/relationships/slide" Target="/ppt/slides/slide1.xml" Id="Rb5c32c0246a3406b" /><Relationship Type="http://schemas.openxmlformats.org/officeDocument/2006/relationships/slide" Target="/ppt/slides/slide2.xml" Id="R284c190003234ba4" /><Relationship Type="http://schemas.openxmlformats.org/officeDocument/2006/relationships/slide" Target="/ppt/slides/slide3.xml" Id="R225b62c919214e01" /><Relationship Type="http://schemas.openxmlformats.org/officeDocument/2006/relationships/slide" Target="/ppt/slides/slide4.xml" Id="R1517a531af8541c1" /><Relationship Type="http://schemas.openxmlformats.org/officeDocument/2006/relationships/slide" Target="/ppt/slides/slide5.xml" Id="R3e12168dbdc1405b" /><Relationship Type="http://schemas.openxmlformats.org/officeDocument/2006/relationships/slide" Target="/ppt/slides/slide6.xml" Id="Reaf4521b49864a83" /><Relationship Type="http://schemas.openxmlformats.org/officeDocument/2006/relationships/slide" Target="/ppt/slides/slide7.xml" Id="R05861d8d917b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1d3504894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da47e18a14e8b" /><Relationship Type="http://schemas.openxmlformats.org/officeDocument/2006/relationships/theme" Target="/ppt/slideMasters/theme/theme1.xml" Id="R907801354d99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da47e18a1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8eb3ed8b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6b5b0a64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d2b8157b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b3bbf879c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fef03c02d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6a8c59db542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567766c4c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KJØREN JOHANNE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Håggåvegen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johanne.kjoren@kl.no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