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384f53816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d2a092de14531"/>
  </p:sldMasterIdLst>
  <p:sldIdLst>
    <p:sldId xmlns:r="http://schemas.openxmlformats.org/officeDocument/2006/relationships" id="256" r:id="R78fe2557a8d04fd4"/>
    <p:sldId xmlns:r="http://schemas.openxmlformats.org/officeDocument/2006/relationships" id="257" r:id="R047cae41fafb42f5"/>
    <p:sldId xmlns:r="http://schemas.openxmlformats.org/officeDocument/2006/relationships" id="258" r:id="R5bc802aff12647ae"/>
    <p:sldId xmlns:r="http://schemas.openxmlformats.org/officeDocument/2006/relationships" id="259" r:id="R467305f208ec4650"/>
    <p:sldId xmlns:r="http://schemas.openxmlformats.org/officeDocument/2006/relationships" id="260" r:id="R27c4b4093a1646e7"/>
    <p:sldId xmlns:r="http://schemas.openxmlformats.org/officeDocument/2006/relationships" id="261" r:id="Rdbd29eb31860402c"/>
    <p:sldId xmlns:r="http://schemas.openxmlformats.org/officeDocument/2006/relationships" id="262" r:id="Rd5292ca3ab49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d2a092de14531" /><Relationship Type="http://schemas.openxmlformats.org/officeDocument/2006/relationships/slide" Target="/ppt/slides/slide1.xml" Id="R78fe2557a8d04fd4" /><Relationship Type="http://schemas.openxmlformats.org/officeDocument/2006/relationships/slide" Target="/ppt/slides/slide2.xml" Id="R047cae41fafb42f5" /><Relationship Type="http://schemas.openxmlformats.org/officeDocument/2006/relationships/slide" Target="/ppt/slides/slide3.xml" Id="R5bc802aff12647ae" /><Relationship Type="http://schemas.openxmlformats.org/officeDocument/2006/relationships/slide" Target="/ppt/slides/slide4.xml" Id="R467305f208ec4650" /><Relationship Type="http://schemas.openxmlformats.org/officeDocument/2006/relationships/slide" Target="/ppt/slides/slide5.xml" Id="R27c4b4093a1646e7" /><Relationship Type="http://schemas.openxmlformats.org/officeDocument/2006/relationships/slide" Target="/ppt/slides/slide6.xml" Id="Rdbd29eb31860402c" /><Relationship Type="http://schemas.openxmlformats.org/officeDocument/2006/relationships/slide" Target="/ppt/slides/slide7.xml" Id="Rd5292ca3ab49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69bd7439b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79a9579a4ee7" /><Relationship Type="http://schemas.openxmlformats.org/officeDocument/2006/relationships/theme" Target="/ppt/slideMasters/theme/theme1.xml" Id="Rf456cf8b484b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279a9579a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edeccc50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4a230524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0b513f29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db63f28b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b8b4e09a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2065062ea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27a6f9923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FINNKAILLFOSSEN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11 344 752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12 422 617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DUE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MAJ-RANDI HELGERUD DUE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