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cba9d9049c4a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36be00ad7d46b9"/>
  </p:sldMasterIdLst>
  <p:sldIdLst>
    <p:sldId xmlns:r="http://schemas.openxmlformats.org/officeDocument/2006/relationships" id="256" r:id="Rc9140ecf01034b34"/>
    <p:sldId xmlns:r="http://schemas.openxmlformats.org/officeDocument/2006/relationships" id="257" r:id="R842781e227c64996"/>
    <p:sldId xmlns:r="http://schemas.openxmlformats.org/officeDocument/2006/relationships" id="258" r:id="R7bf1f662c5984e8d"/>
    <p:sldId xmlns:r="http://schemas.openxmlformats.org/officeDocument/2006/relationships" id="259" r:id="R2a9354cf7fe040b4"/>
    <p:sldId xmlns:r="http://schemas.openxmlformats.org/officeDocument/2006/relationships" id="260" r:id="R852f010c33584f51"/>
    <p:sldId xmlns:r="http://schemas.openxmlformats.org/officeDocument/2006/relationships" id="261" r:id="Ra40db356be524c2e"/>
    <p:sldId xmlns:r="http://schemas.openxmlformats.org/officeDocument/2006/relationships" id="262" r:id="R18ab6838e3e34c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6be00ad7d46b9" /><Relationship Type="http://schemas.openxmlformats.org/officeDocument/2006/relationships/slide" Target="/ppt/slides/slide1.xml" Id="Rc9140ecf01034b34" /><Relationship Type="http://schemas.openxmlformats.org/officeDocument/2006/relationships/slide" Target="/ppt/slides/slide2.xml" Id="R842781e227c64996" /><Relationship Type="http://schemas.openxmlformats.org/officeDocument/2006/relationships/slide" Target="/ppt/slides/slide3.xml" Id="R7bf1f662c5984e8d" /><Relationship Type="http://schemas.openxmlformats.org/officeDocument/2006/relationships/slide" Target="/ppt/slides/slide4.xml" Id="R2a9354cf7fe040b4" /><Relationship Type="http://schemas.openxmlformats.org/officeDocument/2006/relationships/slide" Target="/ppt/slides/slide5.xml" Id="R852f010c33584f51" /><Relationship Type="http://schemas.openxmlformats.org/officeDocument/2006/relationships/slide" Target="/ppt/slides/slide6.xml" Id="Ra40db356be524c2e" /><Relationship Type="http://schemas.openxmlformats.org/officeDocument/2006/relationships/slide" Target="/ppt/slides/slide7.xml" Id="R18ab6838e3e34c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163aad2e546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b80e5a61e48d1" /><Relationship Type="http://schemas.openxmlformats.org/officeDocument/2006/relationships/theme" Target="/ppt/slideMasters/theme/theme1.xml" Id="R50fcfa68908742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3b80e5a61e48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e69e2069e4f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17127bac148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42b6ad54e4b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d6a5ee78444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738caf47b43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89a3d7df04b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76e8e8db24c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FALKETIND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18 238 650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21 819 374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ROAR STANGE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989 657 127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FALKETIND AS</a:t>
            </a:r>
          </a:p>
        </p:txBody>
      </p:sp>
    </p:spTree>
  </p:cSld>
  <p:clrMapOvr>
    <a:masterClrMapping xmlns:a="http://schemas.openxmlformats.org/drawingml/2006/main"/>
  </p:clrMapOvr>
</p:sld>
</file>