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33348c68f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2a3cd2a1b4146"/>
  </p:sldMasterIdLst>
  <p:sldIdLst>
    <p:sldId xmlns:r="http://schemas.openxmlformats.org/officeDocument/2006/relationships" id="256" r:id="R6ca32c3a489a4e60"/>
    <p:sldId xmlns:r="http://schemas.openxmlformats.org/officeDocument/2006/relationships" id="257" r:id="R4db637cd38fe4475"/>
    <p:sldId xmlns:r="http://schemas.openxmlformats.org/officeDocument/2006/relationships" id="258" r:id="R828578583b534269"/>
    <p:sldId xmlns:r="http://schemas.openxmlformats.org/officeDocument/2006/relationships" id="259" r:id="Re40ab3fecbbe4a1c"/>
    <p:sldId xmlns:r="http://schemas.openxmlformats.org/officeDocument/2006/relationships" id="260" r:id="R188a99c302f14e8c"/>
    <p:sldId xmlns:r="http://schemas.openxmlformats.org/officeDocument/2006/relationships" id="261" r:id="Rb475fe4e80944b0e"/>
    <p:sldId xmlns:r="http://schemas.openxmlformats.org/officeDocument/2006/relationships" id="262" r:id="Rdac03fa7b262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2a3cd2a1b4146" /><Relationship Type="http://schemas.openxmlformats.org/officeDocument/2006/relationships/slide" Target="/ppt/slides/slide1.xml" Id="R6ca32c3a489a4e60" /><Relationship Type="http://schemas.openxmlformats.org/officeDocument/2006/relationships/slide" Target="/ppt/slides/slide2.xml" Id="R4db637cd38fe4475" /><Relationship Type="http://schemas.openxmlformats.org/officeDocument/2006/relationships/slide" Target="/ppt/slides/slide3.xml" Id="R828578583b534269" /><Relationship Type="http://schemas.openxmlformats.org/officeDocument/2006/relationships/slide" Target="/ppt/slides/slide4.xml" Id="Re40ab3fecbbe4a1c" /><Relationship Type="http://schemas.openxmlformats.org/officeDocument/2006/relationships/slide" Target="/ppt/slides/slide5.xml" Id="R188a99c302f14e8c" /><Relationship Type="http://schemas.openxmlformats.org/officeDocument/2006/relationships/slide" Target="/ppt/slides/slide6.xml" Id="Rb475fe4e80944b0e" /><Relationship Type="http://schemas.openxmlformats.org/officeDocument/2006/relationships/slide" Target="/ppt/slides/slide7.xml" Id="Rdac03fa7b262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7d443324b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507e83764c87" /><Relationship Type="http://schemas.openxmlformats.org/officeDocument/2006/relationships/theme" Target="/ppt/slideMasters/theme/theme1.xml" Id="R0e58171b6534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0507e8376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f8ef39a7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1c6a9a95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34948ab6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d239def9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b53d3b9e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16067261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22eba9a7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51 124 686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51 581 017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KNUT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