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632e30660a43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7c7ddbe687743a0"/>
  </p:sldMasterIdLst>
  <p:sldIdLst>
    <p:sldId xmlns:r="http://schemas.openxmlformats.org/officeDocument/2006/relationships" id="256" r:id="R8ea9fd3950444cda"/>
    <p:sldId xmlns:r="http://schemas.openxmlformats.org/officeDocument/2006/relationships" id="257" r:id="R3132fc1ac1ec499a"/>
    <p:sldId xmlns:r="http://schemas.openxmlformats.org/officeDocument/2006/relationships" id="258" r:id="R680f9a16d9d1414c"/>
    <p:sldId xmlns:r="http://schemas.openxmlformats.org/officeDocument/2006/relationships" id="259" r:id="R703073540bbd4407"/>
    <p:sldId xmlns:r="http://schemas.openxmlformats.org/officeDocument/2006/relationships" id="260" r:id="Re5ed36fe3a904024"/>
    <p:sldId xmlns:r="http://schemas.openxmlformats.org/officeDocument/2006/relationships" id="261" r:id="Ra64d67120daf4f31"/>
    <p:sldId xmlns:r="http://schemas.openxmlformats.org/officeDocument/2006/relationships" id="262" r:id="Rdaecad81ad3e4e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c7ddbe687743a0" /><Relationship Type="http://schemas.openxmlformats.org/officeDocument/2006/relationships/slide" Target="/ppt/slides/slide1.xml" Id="R8ea9fd3950444cda" /><Relationship Type="http://schemas.openxmlformats.org/officeDocument/2006/relationships/slide" Target="/ppt/slides/slide2.xml" Id="R3132fc1ac1ec499a" /><Relationship Type="http://schemas.openxmlformats.org/officeDocument/2006/relationships/slide" Target="/ppt/slides/slide3.xml" Id="R680f9a16d9d1414c" /><Relationship Type="http://schemas.openxmlformats.org/officeDocument/2006/relationships/slide" Target="/ppt/slides/slide4.xml" Id="R703073540bbd4407" /><Relationship Type="http://schemas.openxmlformats.org/officeDocument/2006/relationships/slide" Target="/ppt/slides/slide5.xml" Id="Re5ed36fe3a904024" /><Relationship Type="http://schemas.openxmlformats.org/officeDocument/2006/relationships/slide" Target="/ppt/slides/slide6.xml" Id="Ra64d67120daf4f31" /><Relationship Type="http://schemas.openxmlformats.org/officeDocument/2006/relationships/slide" Target="/ppt/slides/slide7.xml" Id="Rdaecad81ad3e4e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a20b1b75f542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4fdcfb6da84e98" /><Relationship Type="http://schemas.openxmlformats.org/officeDocument/2006/relationships/theme" Target="/ppt/slideMasters/theme/theme1.xml" Id="Ra91a1bd84ec249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84fdcfb6da84e9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21a4473d244f9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c94b7307e748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cf59429f7e44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119bae21a242f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e59039b32b48c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2beb426cf84fb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d8833f428b45b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SANDE MEIERI HANDELSLAG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SANDE MEIERI HANDELSLAG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SANDE MEIERI HANDELSLAG ble etablert [år] og holder til i Sande I Vestfold.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SANDE MEIERI HANDELSLAG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SANDE MEIERI HANDELSLAG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SANDE MEIERI HANDELSLAG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18 053 018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933 588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1 869 230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47 436 794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71 153 848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SANDE MEIERI HANDELSLAG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KIND  –  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ELLEN KARINE BONDEN  –  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STAMPE  –  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ERLAND AASNÆS  –  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OTTO GALLEBERG  –  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TORMOD TEIEN  –  2,5 %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SANDE MEIERI HANDELSLAG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Revåveien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3070 Sande I Vestfold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78 58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henriette@sandemeieri.no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989 658 255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SANDE MEIERI HANDELSLAG</a:t>
            </a:r>
          </a:p>
        </p:txBody>
      </p:sp>
    </p:spTree>
  </p:cSld>
  <p:clrMapOvr>
    <a:masterClrMapping xmlns:a="http://schemas.openxmlformats.org/drawingml/2006/main"/>
  </p:clrMapOvr>
</p:sld>
</file>