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c1d4b0008344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8939dba5dd4bd7"/>
  </p:sldMasterIdLst>
  <p:sldIdLst>
    <p:sldId xmlns:r="http://schemas.openxmlformats.org/officeDocument/2006/relationships" id="256" r:id="R3eab929c8a7a4b86"/>
    <p:sldId xmlns:r="http://schemas.openxmlformats.org/officeDocument/2006/relationships" id="257" r:id="Rb818903e46774719"/>
    <p:sldId xmlns:r="http://schemas.openxmlformats.org/officeDocument/2006/relationships" id="258" r:id="R38aad57704b1488c"/>
    <p:sldId xmlns:r="http://schemas.openxmlformats.org/officeDocument/2006/relationships" id="259" r:id="Rc46ee1ad02d04080"/>
    <p:sldId xmlns:r="http://schemas.openxmlformats.org/officeDocument/2006/relationships" id="260" r:id="Radbe5ac7ea26438b"/>
    <p:sldId xmlns:r="http://schemas.openxmlformats.org/officeDocument/2006/relationships" id="261" r:id="Ra31d8422a07c4656"/>
    <p:sldId xmlns:r="http://schemas.openxmlformats.org/officeDocument/2006/relationships" id="262" r:id="Re36170af560a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939dba5dd4bd7" /><Relationship Type="http://schemas.openxmlformats.org/officeDocument/2006/relationships/slide" Target="/ppt/slides/slide1.xml" Id="R3eab929c8a7a4b86" /><Relationship Type="http://schemas.openxmlformats.org/officeDocument/2006/relationships/slide" Target="/ppt/slides/slide2.xml" Id="Rb818903e46774719" /><Relationship Type="http://schemas.openxmlformats.org/officeDocument/2006/relationships/slide" Target="/ppt/slides/slide3.xml" Id="R38aad57704b1488c" /><Relationship Type="http://schemas.openxmlformats.org/officeDocument/2006/relationships/slide" Target="/ppt/slides/slide4.xml" Id="Rc46ee1ad02d04080" /><Relationship Type="http://schemas.openxmlformats.org/officeDocument/2006/relationships/slide" Target="/ppt/slides/slide5.xml" Id="Radbe5ac7ea26438b" /><Relationship Type="http://schemas.openxmlformats.org/officeDocument/2006/relationships/slide" Target="/ppt/slides/slide6.xml" Id="Ra31d8422a07c4656" /><Relationship Type="http://schemas.openxmlformats.org/officeDocument/2006/relationships/slide" Target="/ppt/slides/slide7.xml" Id="Re36170af560a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0e748d1c14c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58384ec75402f" /><Relationship Type="http://schemas.openxmlformats.org/officeDocument/2006/relationships/theme" Target="/ppt/slideMasters/theme/theme1.xml" Id="R8db32d4b4d3442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058384ec7540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5d60afb9b42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ee5e6acea42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acf11b29f41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08508ae8e40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5774f75c549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b155f48fc4a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25f7a93ba45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RINGNES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720 191 000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56 930 000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4 381 497 000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CARLSBERG BREWERIES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 Meyers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989 668 137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NORGE AS</a:t>
            </a:r>
          </a:p>
        </p:txBody>
      </p:sp>
    </p:spTree>
  </p:cSld>
  <p:clrMapOvr>
    <a:masterClrMapping xmlns:a="http://schemas.openxmlformats.org/drawingml/2006/main"/>
  </p:clrMapOvr>
</p:sld>
</file>