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2d5bdf5c1440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70def824524b3f"/>
  </p:sldMasterIdLst>
  <p:sldIdLst>
    <p:sldId xmlns:r="http://schemas.openxmlformats.org/officeDocument/2006/relationships" id="256" r:id="R4cb2e96a6df7416a"/>
    <p:sldId xmlns:r="http://schemas.openxmlformats.org/officeDocument/2006/relationships" id="257" r:id="R6153ed75b5ac4c30"/>
    <p:sldId xmlns:r="http://schemas.openxmlformats.org/officeDocument/2006/relationships" id="258" r:id="R00b6bbba4af24a82"/>
    <p:sldId xmlns:r="http://schemas.openxmlformats.org/officeDocument/2006/relationships" id="259" r:id="R8ca0c6dc9a044a55"/>
    <p:sldId xmlns:r="http://schemas.openxmlformats.org/officeDocument/2006/relationships" id="260" r:id="R5cfc391d6067481f"/>
    <p:sldId xmlns:r="http://schemas.openxmlformats.org/officeDocument/2006/relationships" id="261" r:id="Rf44cf846c4674e64"/>
    <p:sldId xmlns:r="http://schemas.openxmlformats.org/officeDocument/2006/relationships" id="262" r:id="R4c41da9002e74d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70def824524b3f" /><Relationship Type="http://schemas.openxmlformats.org/officeDocument/2006/relationships/slide" Target="/ppt/slides/slide1.xml" Id="R4cb2e96a6df7416a" /><Relationship Type="http://schemas.openxmlformats.org/officeDocument/2006/relationships/slide" Target="/ppt/slides/slide2.xml" Id="R6153ed75b5ac4c30" /><Relationship Type="http://schemas.openxmlformats.org/officeDocument/2006/relationships/slide" Target="/ppt/slides/slide3.xml" Id="R00b6bbba4af24a82" /><Relationship Type="http://schemas.openxmlformats.org/officeDocument/2006/relationships/slide" Target="/ppt/slides/slide4.xml" Id="R8ca0c6dc9a044a55" /><Relationship Type="http://schemas.openxmlformats.org/officeDocument/2006/relationships/slide" Target="/ppt/slides/slide5.xml" Id="R5cfc391d6067481f" /><Relationship Type="http://schemas.openxmlformats.org/officeDocument/2006/relationships/slide" Target="/ppt/slides/slide6.xml" Id="Rf44cf846c4674e64" /><Relationship Type="http://schemas.openxmlformats.org/officeDocument/2006/relationships/slide" Target="/ppt/slides/slide7.xml" Id="R4c41da9002e74d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25c974b32348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c9a4fbf544194" /><Relationship Type="http://schemas.openxmlformats.org/officeDocument/2006/relationships/theme" Target="/ppt/slideMasters/theme/theme1.xml" Id="R3ade093b1b5646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fc9a4fbf5441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eacd2b57e49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613f5bf2d46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ba8b8324a47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e6c48de0a4e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15fc18e1f4c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e280c66f64d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468f331c447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REVISORHUSET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REVISORHUSET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546 154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3 708 739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7 313 392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11 216 231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 INVEST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ELNÆS RUNE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HUSEBY TORILL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DOLVIK TORIL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LØVHOLM LARS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MAGAMADOV ROSLAN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989 675 893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