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27c3a404b742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161fb2e0d54fe4"/>
  </p:sldMasterIdLst>
  <p:sldIdLst>
    <p:sldId xmlns:r="http://schemas.openxmlformats.org/officeDocument/2006/relationships" id="256" r:id="R93492712f8ae4792"/>
    <p:sldId xmlns:r="http://schemas.openxmlformats.org/officeDocument/2006/relationships" id="257" r:id="R0a6c51344bbe46b5"/>
    <p:sldId xmlns:r="http://schemas.openxmlformats.org/officeDocument/2006/relationships" id="258" r:id="R0d1a82f0351344c1"/>
    <p:sldId xmlns:r="http://schemas.openxmlformats.org/officeDocument/2006/relationships" id="259" r:id="Rf6fb8f7e060d41e0"/>
    <p:sldId xmlns:r="http://schemas.openxmlformats.org/officeDocument/2006/relationships" id="260" r:id="R419d83acdc7e4f7f"/>
    <p:sldId xmlns:r="http://schemas.openxmlformats.org/officeDocument/2006/relationships" id="261" r:id="R3482af845ac6401c"/>
    <p:sldId xmlns:r="http://schemas.openxmlformats.org/officeDocument/2006/relationships" id="262" r:id="R50de5ee9cd6148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161fb2e0d54fe4" /><Relationship Type="http://schemas.openxmlformats.org/officeDocument/2006/relationships/slide" Target="/ppt/slides/slide1.xml" Id="R93492712f8ae4792" /><Relationship Type="http://schemas.openxmlformats.org/officeDocument/2006/relationships/slide" Target="/ppt/slides/slide2.xml" Id="R0a6c51344bbe46b5" /><Relationship Type="http://schemas.openxmlformats.org/officeDocument/2006/relationships/slide" Target="/ppt/slides/slide3.xml" Id="R0d1a82f0351344c1" /><Relationship Type="http://schemas.openxmlformats.org/officeDocument/2006/relationships/slide" Target="/ppt/slides/slide4.xml" Id="Rf6fb8f7e060d41e0" /><Relationship Type="http://schemas.openxmlformats.org/officeDocument/2006/relationships/slide" Target="/ppt/slides/slide5.xml" Id="R419d83acdc7e4f7f" /><Relationship Type="http://schemas.openxmlformats.org/officeDocument/2006/relationships/slide" Target="/ppt/slides/slide6.xml" Id="R3482af845ac6401c" /><Relationship Type="http://schemas.openxmlformats.org/officeDocument/2006/relationships/slide" Target="/ppt/slides/slide7.xml" Id="R50de5ee9cd6148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2dbcb472e4e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cb53831a34f03" /><Relationship Type="http://schemas.openxmlformats.org/officeDocument/2006/relationships/theme" Target="/ppt/slideMasters/theme/theme1.xml" Id="R1a085843824647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7cb53831a34f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2cc6161d64a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e05d32a264f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5b96b511b49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21b6ce4ed4b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a6459d1b346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1ba17e1d041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87d6468bd45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VEFAS RETUR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VEFAS RETUR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VEFAS RETUR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VEFAS RETUR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VEFAS RETUR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VEFAS RETUR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51 664 881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3 263 515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2 195 364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21 329 786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50 229 754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VEFAS RETUR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VEST-FINNMARK AVFALLSSELSKAP,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VEFAS RETUR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Amtmannsnesveien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9515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44 47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firmapost@vefasretur.no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www.vefasretur.no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989 694 332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VEFAS RETUR AS</a:t>
            </a:r>
          </a:p>
        </p:txBody>
      </p:sp>
    </p:spTree>
  </p:cSld>
  <p:clrMapOvr>
    <a:masterClrMapping xmlns:a="http://schemas.openxmlformats.org/drawingml/2006/main"/>
  </p:clrMapOvr>
</p:sld>
</file>