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f11de4b5b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0fda9888b47e2"/>
  </p:sldMasterIdLst>
  <p:sldIdLst>
    <p:sldId xmlns:r="http://schemas.openxmlformats.org/officeDocument/2006/relationships" id="256" r:id="R9bbc26b411594629"/>
    <p:sldId xmlns:r="http://schemas.openxmlformats.org/officeDocument/2006/relationships" id="257" r:id="Rba0d0b733daa4a54"/>
    <p:sldId xmlns:r="http://schemas.openxmlformats.org/officeDocument/2006/relationships" id="258" r:id="Rb7986a90c9c04156"/>
    <p:sldId xmlns:r="http://schemas.openxmlformats.org/officeDocument/2006/relationships" id="259" r:id="R52cfd917a89e4f69"/>
    <p:sldId xmlns:r="http://schemas.openxmlformats.org/officeDocument/2006/relationships" id="260" r:id="R24b7b3e95fdc496a"/>
    <p:sldId xmlns:r="http://schemas.openxmlformats.org/officeDocument/2006/relationships" id="261" r:id="R60751f44defe433b"/>
    <p:sldId xmlns:r="http://schemas.openxmlformats.org/officeDocument/2006/relationships" id="262" r:id="Rdde0dfc340f0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0fda9888b47e2" /><Relationship Type="http://schemas.openxmlformats.org/officeDocument/2006/relationships/slide" Target="/ppt/slides/slide1.xml" Id="R9bbc26b411594629" /><Relationship Type="http://schemas.openxmlformats.org/officeDocument/2006/relationships/slide" Target="/ppt/slides/slide2.xml" Id="Rba0d0b733daa4a54" /><Relationship Type="http://schemas.openxmlformats.org/officeDocument/2006/relationships/slide" Target="/ppt/slides/slide3.xml" Id="Rb7986a90c9c04156" /><Relationship Type="http://schemas.openxmlformats.org/officeDocument/2006/relationships/slide" Target="/ppt/slides/slide4.xml" Id="R52cfd917a89e4f69" /><Relationship Type="http://schemas.openxmlformats.org/officeDocument/2006/relationships/slide" Target="/ppt/slides/slide5.xml" Id="R24b7b3e95fdc496a" /><Relationship Type="http://schemas.openxmlformats.org/officeDocument/2006/relationships/slide" Target="/ppt/slides/slide6.xml" Id="R60751f44defe433b" /><Relationship Type="http://schemas.openxmlformats.org/officeDocument/2006/relationships/slide" Target="/ppt/slides/slide7.xml" Id="Rdde0dfc340f0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93e986eea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dd09233e4f75" /><Relationship Type="http://schemas.openxmlformats.org/officeDocument/2006/relationships/theme" Target="/ppt/slideMasters/theme/theme1.xml" Id="R81306552a8df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9dd09233e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3231228aa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f67f47bc4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41ad058a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525323d1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11c9d482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1f19ef428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6cce408b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511 062 887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1 421 436 937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1 940 376 969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TVEITEREID AASULV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Aasulv Tveitereid, Tonsenveien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aasulv@aatinvest.no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AAT INVEST AS</a:t>
            </a:r>
          </a:p>
        </p:txBody>
      </p:sp>
    </p:spTree>
  </p:cSld>
  <p:clrMapOvr>
    <a:masterClrMapping xmlns:a="http://schemas.openxmlformats.org/drawingml/2006/main"/>
  </p:clrMapOvr>
</p:sld>
</file>