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7d281577d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182e22079469c"/>
  </p:sldMasterIdLst>
  <p:sldIdLst>
    <p:sldId xmlns:r="http://schemas.openxmlformats.org/officeDocument/2006/relationships" id="256" r:id="R7b369d8119214320"/>
    <p:sldId xmlns:r="http://schemas.openxmlformats.org/officeDocument/2006/relationships" id="257" r:id="R1a7d11ef86d64b35"/>
    <p:sldId xmlns:r="http://schemas.openxmlformats.org/officeDocument/2006/relationships" id="258" r:id="R22c01e7712694e95"/>
    <p:sldId xmlns:r="http://schemas.openxmlformats.org/officeDocument/2006/relationships" id="259" r:id="Ra6875d770c40430b"/>
    <p:sldId xmlns:r="http://schemas.openxmlformats.org/officeDocument/2006/relationships" id="260" r:id="R555260aed8374cd0"/>
    <p:sldId xmlns:r="http://schemas.openxmlformats.org/officeDocument/2006/relationships" id="261" r:id="R0670f42302234b6c"/>
    <p:sldId xmlns:r="http://schemas.openxmlformats.org/officeDocument/2006/relationships" id="262" r:id="R55ee7bd5230a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182e22079469c" /><Relationship Type="http://schemas.openxmlformats.org/officeDocument/2006/relationships/slide" Target="/ppt/slides/slide1.xml" Id="R7b369d8119214320" /><Relationship Type="http://schemas.openxmlformats.org/officeDocument/2006/relationships/slide" Target="/ppt/slides/slide2.xml" Id="R1a7d11ef86d64b35" /><Relationship Type="http://schemas.openxmlformats.org/officeDocument/2006/relationships/slide" Target="/ppt/slides/slide3.xml" Id="R22c01e7712694e95" /><Relationship Type="http://schemas.openxmlformats.org/officeDocument/2006/relationships/slide" Target="/ppt/slides/slide4.xml" Id="Ra6875d770c40430b" /><Relationship Type="http://schemas.openxmlformats.org/officeDocument/2006/relationships/slide" Target="/ppt/slides/slide5.xml" Id="R555260aed8374cd0" /><Relationship Type="http://schemas.openxmlformats.org/officeDocument/2006/relationships/slide" Target="/ppt/slides/slide6.xml" Id="R0670f42302234b6c" /><Relationship Type="http://schemas.openxmlformats.org/officeDocument/2006/relationships/slide" Target="/ppt/slides/slide7.xml" Id="R55ee7bd5230a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1c04eaf3c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51594b2146e2" /><Relationship Type="http://schemas.openxmlformats.org/officeDocument/2006/relationships/theme" Target="/ppt/slideMasters/theme/theme1.xml" Id="R8e81d17e6541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a51594b21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b6c17310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9c2b15fd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22595fc42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b9343f773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e59ed532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48a00fa09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05ff799d1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AKROBAT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AKROBAT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3 555 699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25 612 516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MALTERUD KNUT RYDLAND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989 703 072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