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1cfd1a9e01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d412d736e40f4"/>
  </p:sldMasterIdLst>
  <p:sldIdLst>
    <p:sldId xmlns:r="http://schemas.openxmlformats.org/officeDocument/2006/relationships" id="256" r:id="R757d6bfe96074305"/>
    <p:sldId xmlns:r="http://schemas.openxmlformats.org/officeDocument/2006/relationships" id="257" r:id="R633c98652c1542aa"/>
    <p:sldId xmlns:r="http://schemas.openxmlformats.org/officeDocument/2006/relationships" id="258" r:id="Rb4b9fe0038f5402d"/>
    <p:sldId xmlns:r="http://schemas.openxmlformats.org/officeDocument/2006/relationships" id="259" r:id="R1018d46ae0c241df"/>
    <p:sldId xmlns:r="http://schemas.openxmlformats.org/officeDocument/2006/relationships" id="260" r:id="Rdaa4808c459b4384"/>
    <p:sldId xmlns:r="http://schemas.openxmlformats.org/officeDocument/2006/relationships" id="261" r:id="R2d01d1e849df40af"/>
    <p:sldId xmlns:r="http://schemas.openxmlformats.org/officeDocument/2006/relationships" id="262" r:id="Rf427892a3674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d412d736e40f4" /><Relationship Type="http://schemas.openxmlformats.org/officeDocument/2006/relationships/slide" Target="/ppt/slides/slide1.xml" Id="R757d6bfe96074305" /><Relationship Type="http://schemas.openxmlformats.org/officeDocument/2006/relationships/slide" Target="/ppt/slides/slide2.xml" Id="R633c98652c1542aa" /><Relationship Type="http://schemas.openxmlformats.org/officeDocument/2006/relationships/slide" Target="/ppt/slides/slide3.xml" Id="Rb4b9fe0038f5402d" /><Relationship Type="http://schemas.openxmlformats.org/officeDocument/2006/relationships/slide" Target="/ppt/slides/slide4.xml" Id="R1018d46ae0c241df" /><Relationship Type="http://schemas.openxmlformats.org/officeDocument/2006/relationships/slide" Target="/ppt/slides/slide5.xml" Id="Rdaa4808c459b4384" /><Relationship Type="http://schemas.openxmlformats.org/officeDocument/2006/relationships/slide" Target="/ppt/slides/slide6.xml" Id="R2d01d1e849df40af" /><Relationship Type="http://schemas.openxmlformats.org/officeDocument/2006/relationships/slide" Target="/ppt/slides/slide7.xml" Id="Rf427892a3674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da25647f64b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f693e20642aa" /><Relationship Type="http://schemas.openxmlformats.org/officeDocument/2006/relationships/theme" Target="/ppt/slideMasters/theme/theme1.xml" Id="Rbf8df80b7cb1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8f693e206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913b68f7e41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7e829332244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b4642f43c40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aeacb7697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f7139553249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5bc57b9eb44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107483336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MØBEL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MØBEL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24 784 956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1 015 162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5 345 776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19 637 495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Dreganesvegen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989 713 078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MØBEL AS</a:t>
            </a:r>
          </a:p>
        </p:txBody>
      </p:sp>
    </p:spTree>
  </p:cSld>
  <p:clrMapOvr>
    <a:masterClrMapping xmlns:a="http://schemas.openxmlformats.org/drawingml/2006/main"/>
  </p:clrMapOvr>
</p:sld>
</file>