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32f898d3c149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dfed4a0034084"/>
  </p:sldMasterIdLst>
  <p:sldIdLst>
    <p:sldId xmlns:r="http://schemas.openxmlformats.org/officeDocument/2006/relationships" id="256" r:id="R764301affb2e4c08"/>
    <p:sldId xmlns:r="http://schemas.openxmlformats.org/officeDocument/2006/relationships" id="257" r:id="R64170f5eddcd4440"/>
    <p:sldId xmlns:r="http://schemas.openxmlformats.org/officeDocument/2006/relationships" id="258" r:id="R094e6f9e1fc04109"/>
    <p:sldId xmlns:r="http://schemas.openxmlformats.org/officeDocument/2006/relationships" id="259" r:id="R5fb485fd83364b7a"/>
    <p:sldId xmlns:r="http://schemas.openxmlformats.org/officeDocument/2006/relationships" id="260" r:id="R5be187eb843b4b17"/>
    <p:sldId xmlns:r="http://schemas.openxmlformats.org/officeDocument/2006/relationships" id="261" r:id="Ree4458be8a774116"/>
    <p:sldId xmlns:r="http://schemas.openxmlformats.org/officeDocument/2006/relationships" id="262" r:id="R2ea18aca907845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dfed4a0034084" /><Relationship Type="http://schemas.openxmlformats.org/officeDocument/2006/relationships/slide" Target="/ppt/slides/slide1.xml" Id="R764301affb2e4c08" /><Relationship Type="http://schemas.openxmlformats.org/officeDocument/2006/relationships/slide" Target="/ppt/slides/slide2.xml" Id="R64170f5eddcd4440" /><Relationship Type="http://schemas.openxmlformats.org/officeDocument/2006/relationships/slide" Target="/ppt/slides/slide3.xml" Id="R094e6f9e1fc04109" /><Relationship Type="http://schemas.openxmlformats.org/officeDocument/2006/relationships/slide" Target="/ppt/slides/slide4.xml" Id="R5fb485fd83364b7a" /><Relationship Type="http://schemas.openxmlformats.org/officeDocument/2006/relationships/slide" Target="/ppt/slides/slide5.xml" Id="R5be187eb843b4b17" /><Relationship Type="http://schemas.openxmlformats.org/officeDocument/2006/relationships/slide" Target="/ppt/slides/slide6.xml" Id="Ree4458be8a774116" /><Relationship Type="http://schemas.openxmlformats.org/officeDocument/2006/relationships/slide" Target="/ppt/slides/slide7.xml" Id="R2ea18aca907845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bb870b52e43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a65d6f44a45b0" /><Relationship Type="http://schemas.openxmlformats.org/officeDocument/2006/relationships/theme" Target="/ppt/slideMasters/theme/theme1.xml" Id="Ra0523fd0c53d46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3a65d6f44a45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f6a01780643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a4e4ac7cf47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6c9a246d04a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008e2fea2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9ea6018eb43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7c68e13da41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621c65a0141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FRYDENFALCH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FRYDENFALCH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−1 170 841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−4 572 682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162 217 803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341 734 903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BHG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FRYDENBØ EIENDOM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15 37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989 715 089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