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260418463e41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549b9cf8bd4a24"/>
  </p:sldMasterIdLst>
  <p:sldIdLst>
    <p:sldId xmlns:r="http://schemas.openxmlformats.org/officeDocument/2006/relationships" id="256" r:id="R32f2d241e8944a4c"/>
    <p:sldId xmlns:r="http://schemas.openxmlformats.org/officeDocument/2006/relationships" id="257" r:id="R8216f910b86948e1"/>
    <p:sldId xmlns:r="http://schemas.openxmlformats.org/officeDocument/2006/relationships" id="258" r:id="R4d66c81277af48fb"/>
    <p:sldId xmlns:r="http://schemas.openxmlformats.org/officeDocument/2006/relationships" id="259" r:id="R90721832544a4a44"/>
    <p:sldId xmlns:r="http://schemas.openxmlformats.org/officeDocument/2006/relationships" id="260" r:id="R6268cccad53b4338"/>
    <p:sldId xmlns:r="http://schemas.openxmlformats.org/officeDocument/2006/relationships" id="261" r:id="R15317fbfbb0442ff"/>
    <p:sldId xmlns:r="http://schemas.openxmlformats.org/officeDocument/2006/relationships" id="262" r:id="R31479e0b41e64f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549b9cf8bd4a24" /><Relationship Type="http://schemas.openxmlformats.org/officeDocument/2006/relationships/slide" Target="/ppt/slides/slide1.xml" Id="R32f2d241e8944a4c" /><Relationship Type="http://schemas.openxmlformats.org/officeDocument/2006/relationships/slide" Target="/ppt/slides/slide2.xml" Id="R8216f910b86948e1" /><Relationship Type="http://schemas.openxmlformats.org/officeDocument/2006/relationships/slide" Target="/ppt/slides/slide3.xml" Id="R4d66c81277af48fb" /><Relationship Type="http://schemas.openxmlformats.org/officeDocument/2006/relationships/slide" Target="/ppt/slides/slide4.xml" Id="R90721832544a4a44" /><Relationship Type="http://schemas.openxmlformats.org/officeDocument/2006/relationships/slide" Target="/ppt/slides/slide5.xml" Id="R6268cccad53b4338" /><Relationship Type="http://schemas.openxmlformats.org/officeDocument/2006/relationships/slide" Target="/ppt/slides/slide6.xml" Id="R15317fbfbb0442ff" /><Relationship Type="http://schemas.openxmlformats.org/officeDocument/2006/relationships/slide" Target="/ppt/slides/slide7.xml" Id="R31479e0b41e64f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e6336e7b044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8cbaa16e44f88" /><Relationship Type="http://schemas.openxmlformats.org/officeDocument/2006/relationships/theme" Target="/ppt/slideMasters/theme/theme1.xml" Id="R49b33c9e007445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d8cbaa16e44f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8cfe631bd4e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4a30f2e6248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67b798e4a47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f99295ef64e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e85368f194f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c52fd2cac42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bcb7d1c5c45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HÅNDLYKKEN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HÅNDLYKKEN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HÅNDLYKKEN HOLDING AS ble etablert [år] og holder til i Hjelset.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HÅNDLYKKEN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HÅNDLYKKEN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HÅNDLYKKEN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862 594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949 040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1 154 804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HÅNDLYKKEN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HÅNDLYKKEN FRANK  –  58,0 %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HÅNDLYKKEN KARL  –  42,0 %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HÅNDLYKKEN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Fannefjordsvegen 1129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6450 Hjelset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989 717 707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HÅNDLYKKEN HOLDING AS</a:t>
            </a:r>
          </a:p>
        </p:txBody>
      </p:sp>
    </p:spTree>
  </p:cSld>
  <p:clrMapOvr>
    <a:masterClrMapping xmlns:a="http://schemas.openxmlformats.org/drawingml/2006/main"/>
  </p:clrMapOvr>
</p:sld>
</file>