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14cd8b199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06853e3234f1f"/>
  </p:sldMasterIdLst>
  <p:sldIdLst>
    <p:sldId xmlns:r="http://schemas.openxmlformats.org/officeDocument/2006/relationships" id="256" r:id="R047b932e78b9498c"/>
    <p:sldId xmlns:r="http://schemas.openxmlformats.org/officeDocument/2006/relationships" id="257" r:id="Rcfb5a14b277247c0"/>
    <p:sldId xmlns:r="http://schemas.openxmlformats.org/officeDocument/2006/relationships" id="258" r:id="R1036461e881445b9"/>
    <p:sldId xmlns:r="http://schemas.openxmlformats.org/officeDocument/2006/relationships" id="259" r:id="R5e94e9bdbfa74504"/>
    <p:sldId xmlns:r="http://schemas.openxmlformats.org/officeDocument/2006/relationships" id="260" r:id="R646d6d348c6d4c34"/>
    <p:sldId xmlns:r="http://schemas.openxmlformats.org/officeDocument/2006/relationships" id="261" r:id="Rb23bb6c6b0b84ece"/>
    <p:sldId xmlns:r="http://schemas.openxmlformats.org/officeDocument/2006/relationships" id="262" r:id="Rc8aa6d6ac5f9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06853e3234f1f" /><Relationship Type="http://schemas.openxmlformats.org/officeDocument/2006/relationships/slide" Target="/ppt/slides/slide1.xml" Id="R047b932e78b9498c" /><Relationship Type="http://schemas.openxmlformats.org/officeDocument/2006/relationships/slide" Target="/ppt/slides/slide2.xml" Id="Rcfb5a14b277247c0" /><Relationship Type="http://schemas.openxmlformats.org/officeDocument/2006/relationships/slide" Target="/ppt/slides/slide3.xml" Id="R1036461e881445b9" /><Relationship Type="http://schemas.openxmlformats.org/officeDocument/2006/relationships/slide" Target="/ppt/slides/slide4.xml" Id="R5e94e9bdbfa74504" /><Relationship Type="http://schemas.openxmlformats.org/officeDocument/2006/relationships/slide" Target="/ppt/slides/slide5.xml" Id="R646d6d348c6d4c34" /><Relationship Type="http://schemas.openxmlformats.org/officeDocument/2006/relationships/slide" Target="/ppt/slides/slide6.xml" Id="Rb23bb6c6b0b84ece" /><Relationship Type="http://schemas.openxmlformats.org/officeDocument/2006/relationships/slide" Target="/ppt/slides/slide7.xml" Id="Rc8aa6d6ac5f9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effdb1c8d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9cf4f0574366" /><Relationship Type="http://schemas.openxmlformats.org/officeDocument/2006/relationships/theme" Target="/ppt/slideMasters/theme/theme1.xml" Id="R80ce32194978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d9cf4f057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7c7b9e34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d5a9e21f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174b11e21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3683e90c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e9b91db0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9666d6e63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24080e5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