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2f6c99548ca41e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db763a3e6b24f5a"/>
  </p:sldMasterIdLst>
  <p:sldIdLst>
    <p:sldId xmlns:r="http://schemas.openxmlformats.org/officeDocument/2006/relationships" id="256" r:id="R3918d0a12ccf483d"/>
    <p:sldId xmlns:r="http://schemas.openxmlformats.org/officeDocument/2006/relationships" id="257" r:id="Race446a39e0a4184"/>
    <p:sldId xmlns:r="http://schemas.openxmlformats.org/officeDocument/2006/relationships" id="258" r:id="R1aeb8ae9cedf40c7"/>
    <p:sldId xmlns:r="http://schemas.openxmlformats.org/officeDocument/2006/relationships" id="259" r:id="Rf9e11136c7a94ffc"/>
    <p:sldId xmlns:r="http://schemas.openxmlformats.org/officeDocument/2006/relationships" id="260" r:id="R40d0e847f5fa4bc4"/>
    <p:sldId xmlns:r="http://schemas.openxmlformats.org/officeDocument/2006/relationships" id="261" r:id="Rd831168f5fa9408d"/>
    <p:sldId xmlns:r="http://schemas.openxmlformats.org/officeDocument/2006/relationships" id="262" r:id="Racc96a5ac4ff441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b763a3e6b24f5a" /><Relationship Type="http://schemas.openxmlformats.org/officeDocument/2006/relationships/slide" Target="/ppt/slides/slide1.xml" Id="R3918d0a12ccf483d" /><Relationship Type="http://schemas.openxmlformats.org/officeDocument/2006/relationships/slide" Target="/ppt/slides/slide2.xml" Id="Race446a39e0a4184" /><Relationship Type="http://schemas.openxmlformats.org/officeDocument/2006/relationships/slide" Target="/ppt/slides/slide3.xml" Id="R1aeb8ae9cedf40c7" /><Relationship Type="http://schemas.openxmlformats.org/officeDocument/2006/relationships/slide" Target="/ppt/slides/slide4.xml" Id="Rf9e11136c7a94ffc" /><Relationship Type="http://schemas.openxmlformats.org/officeDocument/2006/relationships/slide" Target="/ppt/slides/slide5.xml" Id="R40d0e847f5fa4bc4" /><Relationship Type="http://schemas.openxmlformats.org/officeDocument/2006/relationships/slide" Target="/ppt/slides/slide6.xml" Id="Rd831168f5fa9408d" /><Relationship Type="http://schemas.openxmlformats.org/officeDocument/2006/relationships/slide" Target="/ppt/slides/slide7.xml" Id="Racc96a5ac4ff441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880f0a7ae74d9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2659c0a8804a7d" /><Relationship Type="http://schemas.openxmlformats.org/officeDocument/2006/relationships/theme" Target="/ppt/slideMasters/theme/theme1.xml" Id="R6591bcc6eb3a492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c2659c0a8804a7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b1a13a0c984a9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d0a6daba954d2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bf077878d7419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2a84571f94458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c0b36b8be942f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853edaf699496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49b2947afe42e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GROSS MANAGEMENT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GROSS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GROSS MANAGEMENT AS ble etablert [år] og holder til i Stabekk.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GROSS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GROSS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GROSS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−12 533 122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−12 665 051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−12 653 415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149 688 620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316 718 620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GROSS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EJGOR HOLDING AS  –  49,0 %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OMROD INVEST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TARO HOLDING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EJGOR HOLDING AS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GROSS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Utsiktsveien 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1369 Stabekk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00 19 61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989 722 239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GROSS MANAGEMENT AS</a:t>
            </a:r>
          </a:p>
        </p:txBody>
      </p:sp>
    </p:spTree>
  </p:cSld>
  <p:clrMapOvr>
    <a:masterClrMapping xmlns:a="http://schemas.openxmlformats.org/drawingml/2006/main"/>
  </p:clrMapOvr>
</p:sld>
</file>