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d886ff036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2b628a79745e6"/>
  </p:sldMasterIdLst>
  <p:sldIdLst>
    <p:sldId xmlns:r="http://schemas.openxmlformats.org/officeDocument/2006/relationships" id="256" r:id="Raadd581001844dbd"/>
    <p:sldId xmlns:r="http://schemas.openxmlformats.org/officeDocument/2006/relationships" id="257" r:id="R5e68579d362042d7"/>
    <p:sldId xmlns:r="http://schemas.openxmlformats.org/officeDocument/2006/relationships" id="258" r:id="Re50649b0d7fd4f2d"/>
    <p:sldId xmlns:r="http://schemas.openxmlformats.org/officeDocument/2006/relationships" id="259" r:id="R70427663a0a7469a"/>
    <p:sldId xmlns:r="http://schemas.openxmlformats.org/officeDocument/2006/relationships" id="260" r:id="R8451e4e6b59e4044"/>
    <p:sldId xmlns:r="http://schemas.openxmlformats.org/officeDocument/2006/relationships" id="261" r:id="R486e42f43c3e4f8f"/>
    <p:sldId xmlns:r="http://schemas.openxmlformats.org/officeDocument/2006/relationships" id="262" r:id="Rf9c648a3b144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2b628a79745e6" /><Relationship Type="http://schemas.openxmlformats.org/officeDocument/2006/relationships/slide" Target="/ppt/slides/slide1.xml" Id="Raadd581001844dbd" /><Relationship Type="http://schemas.openxmlformats.org/officeDocument/2006/relationships/slide" Target="/ppt/slides/slide2.xml" Id="R5e68579d362042d7" /><Relationship Type="http://schemas.openxmlformats.org/officeDocument/2006/relationships/slide" Target="/ppt/slides/slide3.xml" Id="Re50649b0d7fd4f2d" /><Relationship Type="http://schemas.openxmlformats.org/officeDocument/2006/relationships/slide" Target="/ppt/slides/slide4.xml" Id="R70427663a0a7469a" /><Relationship Type="http://schemas.openxmlformats.org/officeDocument/2006/relationships/slide" Target="/ppt/slides/slide5.xml" Id="R8451e4e6b59e4044" /><Relationship Type="http://schemas.openxmlformats.org/officeDocument/2006/relationships/slide" Target="/ppt/slides/slide6.xml" Id="R486e42f43c3e4f8f" /><Relationship Type="http://schemas.openxmlformats.org/officeDocument/2006/relationships/slide" Target="/ppt/slides/slide7.xml" Id="Rf9c648a3b144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2a1baf8e440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71045152b4a2b" /><Relationship Type="http://schemas.openxmlformats.org/officeDocument/2006/relationships/theme" Target="/ppt/slideMasters/theme/theme1.xml" Id="R01fd2e9e5b1a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71045152b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bd4c6cfa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6334e019b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2f33bd976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edc10f4ef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7102432a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6ef68780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10cfc62f0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OTAR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49 100 463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65 600 875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73 937 361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SMÅBREKKE THOR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989 728 555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OTAR HOLDING AS</a:t>
            </a:r>
          </a:p>
        </p:txBody>
      </p:sp>
    </p:spTree>
  </p:cSld>
  <p:clrMapOvr>
    <a:masterClrMapping xmlns:a="http://schemas.openxmlformats.org/drawingml/2006/main"/>
  </p:clrMapOvr>
</p:sld>
</file>