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383a51aea646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812c501bc94c01"/>
  </p:sldMasterIdLst>
  <p:sldIdLst>
    <p:sldId xmlns:r="http://schemas.openxmlformats.org/officeDocument/2006/relationships" id="256" r:id="Refad71ef69844737"/>
    <p:sldId xmlns:r="http://schemas.openxmlformats.org/officeDocument/2006/relationships" id="257" r:id="R63eeca37c91949ed"/>
    <p:sldId xmlns:r="http://schemas.openxmlformats.org/officeDocument/2006/relationships" id="258" r:id="Rb72780509d164a29"/>
    <p:sldId xmlns:r="http://schemas.openxmlformats.org/officeDocument/2006/relationships" id="259" r:id="R4d126d4ad50b40ef"/>
    <p:sldId xmlns:r="http://schemas.openxmlformats.org/officeDocument/2006/relationships" id="260" r:id="Re799644149c247a6"/>
    <p:sldId xmlns:r="http://schemas.openxmlformats.org/officeDocument/2006/relationships" id="261" r:id="R5c00bda942d140cc"/>
    <p:sldId xmlns:r="http://schemas.openxmlformats.org/officeDocument/2006/relationships" id="262" r:id="R2ea477bf579748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812c501bc94c01" /><Relationship Type="http://schemas.openxmlformats.org/officeDocument/2006/relationships/slide" Target="/ppt/slides/slide1.xml" Id="Refad71ef69844737" /><Relationship Type="http://schemas.openxmlformats.org/officeDocument/2006/relationships/slide" Target="/ppt/slides/slide2.xml" Id="R63eeca37c91949ed" /><Relationship Type="http://schemas.openxmlformats.org/officeDocument/2006/relationships/slide" Target="/ppt/slides/slide3.xml" Id="Rb72780509d164a29" /><Relationship Type="http://schemas.openxmlformats.org/officeDocument/2006/relationships/slide" Target="/ppt/slides/slide4.xml" Id="R4d126d4ad50b40ef" /><Relationship Type="http://schemas.openxmlformats.org/officeDocument/2006/relationships/slide" Target="/ppt/slides/slide5.xml" Id="Re799644149c247a6" /><Relationship Type="http://schemas.openxmlformats.org/officeDocument/2006/relationships/slide" Target="/ppt/slides/slide6.xml" Id="R5c00bda942d140cc" /><Relationship Type="http://schemas.openxmlformats.org/officeDocument/2006/relationships/slide" Target="/ppt/slides/slide7.xml" Id="R2ea477bf579748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2e316a808a4a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afee6ad844cd4" /><Relationship Type="http://schemas.openxmlformats.org/officeDocument/2006/relationships/theme" Target="/ppt/slideMasters/theme/theme1.xml" Id="R7932c011bbe24e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fafee6ad844c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637e880fa41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3d7128c2f43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88e4d343240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90c1c48364f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a133ca1584a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7c33d089147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8c22cc16448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MG EQUITY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EQUITY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MG EQUITY PARTNERS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EQUITY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EQUITY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EQUITY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13 179 818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29 143 212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EQUITY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LKG INVESTMENTS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TWE GROUP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EQUITY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Volvat terrasse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989 748 769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EQUITY PARTNERS AS</a:t>
            </a:r>
          </a:p>
        </p:txBody>
      </p:sp>
    </p:spTree>
  </p:cSld>
  <p:clrMapOvr>
    <a:masterClrMapping xmlns:a="http://schemas.openxmlformats.org/drawingml/2006/main"/>
  </p:clrMapOvr>
</p:sld>
</file>