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79487b53dd4c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39e015dd3b4a00"/>
  </p:sldMasterIdLst>
  <p:sldIdLst>
    <p:sldId xmlns:r="http://schemas.openxmlformats.org/officeDocument/2006/relationships" id="256" r:id="R8a7c660cc81448c4"/>
    <p:sldId xmlns:r="http://schemas.openxmlformats.org/officeDocument/2006/relationships" id="257" r:id="R7999a1e30e4f4bd1"/>
    <p:sldId xmlns:r="http://schemas.openxmlformats.org/officeDocument/2006/relationships" id="258" r:id="Rc2f889c047f54327"/>
    <p:sldId xmlns:r="http://schemas.openxmlformats.org/officeDocument/2006/relationships" id="259" r:id="Rc147844b3b064ed3"/>
    <p:sldId xmlns:r="http://schemas.openxmlformats.org/officeDocument/2006/relationships" id="260" r:id="R7f50a081ff944540"/>
    <p:sldId xmlns:r="http://schemas.openxmlformats.org/officeDocument/2006/relationships" id="261" r:id="Rab93fbc653514195"/>
    <p:sldId xmlns:r="http://schemas.openxmlformats.org/officeDocument/2006/relationships" id="262" r:id="R9d93aaadb1184d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39e015dd3b4a00" /><Relationship Type="http://schemas.openxmlformats.org/officeDocument/2006/relationships/slide" Target="/ppt/slides/slide1.xml" Id="R8a7c660cc81448c4" /><Relationship Type="http://schemas.openxmlformats.org/officeDocument/2006/relationships/slide" Target="/ppt/slides/slide2.xml" Id="R7999a1e30e4f4bd1" /><Relationship Type="http://schemas.openxmlformats.org/officeDocument/2006/relationships/slide" Target="/ppt/slides/slide3.xml" Id="Rc2f889c047f54327" /><Relationship Type="http://schemas.openxmlformats.org/officeDocument/2006/relationships/slide" Target="/ppt/slides/slide4.xml" Id="Rc147844b3b064ed3" /><Relationship Type="http://schemas.openxmlformats.org/officeDocument/2006/relationships/slide" Target="/ppt/slides/slide5.xml" Id="R7f50a081ff944540" /><Relationship Type="http://schemas.openxmlformats.org/officeDocument/2006/relationships/slide" Target="/ppt/slides/slide6.xml" Id="Rab93fbc653514195" /><Relationship Type="http://schemas.openxmlformats.org/officeDocument/2006/relationships/slide" Target="/ppt/slides/slide7.xml" Id="R9d93aaadb1184d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f820e993d343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5a4ca59454cd5" /><Relationship Type="http://schemas.openxmlformats.org/officeDocument/2006/relationships/theme" Target="/ppt/slideMasters/theme/theme1.xml" Id="R8222823c3cb945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95a4ca59454c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de7b7e53c49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26fe193e342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d1cba4d2a44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9d75aeed54d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8d821707d4e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aefa29a584c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d3cfca87a44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−273 833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5 474 224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29 717 546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43 544 275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KULSENG-HANSSEN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Henrik Kulseng-Hanssen, Frognerseterveien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hkh@swedbank.no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989 758 098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KULA INVEST AS</a:t>
            </a:r>
          </a:p>
        </p:txBody>
      </p:sp>
    </p:spTree>
  </p:cSld>
  <p:clrMapOvr>
    <a:masterClrMapping xmlns:a="http://schemas.openxmlformats.org/drawingml/2006/main"/>
  </p:clrMapOvr>
</p:sld>
</file>