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a46f4c2ba645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eca4742050462c"/>
  </p:sldMasterIdLst>
  <p:sldIdLst>
    <p:sldId xmlns:r="http://schemas.openxmlformats.org/officeDocument/2006/relationships" id="256" r:id="Rfbcf577fe7724a72"/>
    <p:sldId xmlns:r="http://schemas.openxmlformats.org/officeDocument/2006/relationships" id="257" r:id="Rd14ee7d9a36041c7"/>
    <p:sldId xmlns:r="http://schemas.openxmlformats.org/officeDocument/2006/relationships" id="258" r:id="R3bc7ec2e52fb4ff8"/>
    <p:sldId xmlns:r="http://schemas.openxmlformats.org/officeDocument/2006/relationships" id="259" r:id="R8fbff739b2264b3e"/>
    <p:sldId xmlns:r="http://schemas.openxmlformats.org/officeDocument/2006/relationships" id="260" r:id="R285cb321c4ac4aac"/>
    <p:sldId xmlns:r="http://schemas.openxmlformats.org/officeDocument/2006/relationships" id="261" r:id="R426a9731a97148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ca4742050462c" /><Relationship Type="http://schemas.openxmlformats.org/officeDocument/2006/relationships/slide" Target="/ppt/slides/slide1.xml" Id="Rfbcf577fe7724a72" /><Relationship Type="http://schemas.openxmlformats.org/officeDocument/2006/relationships/slide" Target="/ppt/slides/slide2.xml" Id="Rd14ee7d9a36041c7" /><Relationship Type="http://schemas.openxmlformats.org/officeDocument/2006/relationships/slide" Target="/ppt/slides/slide3.xml" Id="R3bc7ec2e52fb4ff8" /><Relationship Type="http://schemas.openxmlformats.org/officeDocument/2006/relationships/slide" Target="/ppt/slides/slide4.xml" Id="R8fbff739b2264b3e" /><Relationship Type="http://schemas.openxmlformats.org/officeDocument/2006/relationships/slide" Target="/ppt/slides/slide5.xml" Id="R285cb321c4ac4aac" /><Relationship Type="http://schemas.openxmlformats.org/officeDocument/2006/relationships/slide" Target="/ppt/slides/slide6.xml" Id="R426a9731a97148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ebb1f92c848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43d8df69742da" /><Relationship Type="http://schemas.openxmlformats.org/officeDocument/2006/relationships/theme" Target="/ppt/slideMasters/theme/theme1.xml" Id="Rf19ddb8a91e741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443d8df69742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63027b1ca40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cf4c991554a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7fe7020434e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89fef41a746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67427771248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96abf80ae47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HEIMDAL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 Holms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989 774 697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