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97b61d80dd44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bee897ba2e4d10"/>
  </p:sldMasterIdLst>
  <p:sldIdLst>
    <p:sldId xmlns:r="http://schemas.openxmlformats.org/officeDocument/2006/relationships" id="256" r:id="Rcffbb1468d874032"/>
    <p:sldId xmlns:r="http://schemas.openxmlformats.org/officeDocument/2006/relationships" id="257" r:id="Re6b557df740d4062"/>
    <p:sldId xmlns:r="http://schemas.openxmlformats.org/officeDocument/2006/relationships" id="258" r:id="R85a3fa89eb7c422a"/>
    <p:sldId xmlns:r="http://schemas.openxmlformats.org/officeDocument/2006/relationships" id="259" r:id="R7c921b5556e747ff"/>
    <p:sldId xmlns:r="http://schemas.openxmlformats.org/officeDocument/2006/relationships" id="260" r:id="R66782591e6fd4225"/>
    <p:sldId xmlns:r="http://schemas.openxmlformats.org/officeDocument/2006/relationships" id="261" r:id="R6f505e01c9984caf"/>
    <p:sldId xmlns:r="http://schemas.openxmlformats.org/officeDocument/2006/relationships" id="262" r:id="Radf14f4635fe4a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ee897ba2e4d10" /><Relationship Type="http://schemas.openxmlformats.org/officeDocument/2006/relationships/slide" Target="/ppt/slides/slide1.xml" Id="Rcffbb1468d874032" /><Relationship Type="http://schemas.openxmlformats.org/officeDocument/2006/relationships/slide" Target="/ppt/slides/slide2.xml" Id="Re6b557df740d4062" /><Relationship Type="http://schemas.openxmlformats.org/officeDocument/2006/relationships/slide" Target="/ppt/slides/slide3.xml" Id="R85a3fa89eb7c422a" /><Relationship Type="http://schemas.openxmlformats.org/officeDocument/2006/relationships/slide" Target="/ppt/slides/slide4.xml" Id="R7c921b5556e747ff" /><Relationship Type="http://schemas.openxmlformats.org/officeDocument/2006/relationships/slide" Target="/ppt/slides/slide5.xml" Id="R66782591e6fd4225" /><Relationship Type="http://schemas.openxmlformats.org/officeDocument/2006/relationships/slide" Target="/ppt/slides/slide6.xml" Id="R6f505e01c9984caf" /><Relationship Type="http://schemas.openxmlformats.org/officeDocument/2006/relationships/slide" Target="/ppt/slides/slide7.xml" Id="Radf14f4635fe4a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c901bf68643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c0e9edba04692" /><Relationship Type="http://schemas.openxmlformats.org/officeDocument/2006/relationships/theme" Target="/ppt/slideMasters/theme/theme1.xml" Id="Rdadc6e32fa4340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bc0e9edba046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d578b849f49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52fecba6643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d4ad6975f46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823592d804a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cdf54f5944b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c4c5914e24f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10b794da04f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HEIMDAL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 FORVALTNING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94 384 691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25 937 710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20 049 961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37 245 707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63 185 891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GJALLAR INVEST AS  –  78,4 %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WERTVOLL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FRANKS TANK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GUNNAR SANDÅKER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HÅKON SEFLAND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Holms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