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848b5790d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43aaacf734973"/>
  </p:sldMasterIdLst>
  <p:sldIdLst>
    <p:sldId xmlns:r="http://schemas.openxmlformats.org/officeDocument/2006/relationships" id="256" r:id="Ra8a0840f36f44de8"/>
    <p:sldId xmlns:r="http://schemas.openxmlformats.org/officeDocument/2006/relationships" id="257" r:id="Ra933b73c9a5e4a4a"/>
    <p:sldId xmlns:r="http://schemas.openxmlformats.org/officeDocument/2006/relationships" id="258" r:id="Rf98cdb9d1fd341c3"/>
    <p:sldId xmlns:r="http://schemas.openxmlformats.org/officeDocument/2006/relationships" id="259" r:id="R574fa22b378f49f0"/>
    <p:sldId xmlns:r="http://schemas.openxmlformats.org/officeDocument/2006/relationships" id="260" r:id="R2d41c8727443400d"/>
    <p:sldId xmlns:r="http://schemas.openxmlformats.org/officeDocument/2006/relationships" id="261" r:id="R7227c9e37a8f4100"/>
    <p:sldId xmlns:r="http://schemas.openxmlformats.org/officeDocument/2006/relationships" id="262" r:id="Rada9bc893b5c4c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43aaacf734973" /><Relationship Type="http://schemas.openxmlformats.org/officeDocument/2006/relationships/slide" Target="/ppt/slides/slide1.xml" Id="Ra8a0840f36f44de8" /><Relationship Type="http://schemas.openxmlformats.org/officeDocument/2006/relationships/slide" Target="/ppt/slides/slide2.xml" Id="Ra933b73c9a5e4a4a" /><Relationship Type="http://schemas.openxmlformats.org/officeDocument/2006/relationships/slide" Target="/ppt/slides/slide3.xml" Id="Rf98cdb9d1fd341c3" /><Relationship Type="http://schemas.openxmlformats.org/officeDocument/2006/relationships/slide" Target="/ppt/slides/slide4.xml" Id="R574fa22b378f49f0" /><Relationship Type="http://schemas.openxmlformats.org/officeDocument/2006/relationships/slide" Target="/ppt/slides/slide5.xml" Id="R2d41c8727443400d" /><Relationship Type="http://schemas.openxmlformats.org/officeDocument/2006/relationships/slide" Target="/ppt/slides/slide6.xml" Id="R7227c9e37a8f4100" /><Relationship Type="http://schemas.openxmlformats.org/officeDocument/2006/relationships/slide" Target="/ppt/slides/slide7.xml" Id="Rada9bc893b5c4c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a875cb8f7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b21581a254fef" /><Relationship Type="http://schemas.openxmlformats.org/officeDocument/2006/relationships/theme" Target="/ppt/slideMasters/theme/theme1.xml" Id="Rbfa922e39d3a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b21581a254f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3c1f2f0a342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8f5b06bdd48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03d74967745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c4ed7de154a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834b1ccee42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f81ab082141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8330e1b0048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ASKVOLL REKNESKAPSTENESTE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 REKNESKAPSTENESTE AS ble etablert [år] og holder til i Askvoll.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7 552 946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3 575 075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IGLAND SISSEL HEGE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Askvollvegen 428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6980 Askvoll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00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989 775 758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