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e1522db8c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45833d739457a"/>
  </p:sldMasterIdLst>
  <p:sldIdLst>
    <p:sldId xmlns:r="http://schemas.openxmlformats.org/officeDocument/2006/relationships" id="256" r:id="R96160d9276d4459c"/>
    <p:sldId xmlns:r="http://schemas.openxmlformats.org/officeDocument/2006/relationships" id="257" r:id="Rab56ea57644048ce"/>
    <p:sldId xmlns:r="http://schemas.openxmlformats.org/officeDocument/2006/relationships" id="258" r:id="Ra79348e7a73544ff"/>
    <p:sldId xmlns:r="http://schemas.openxmlformats.org/officeDocument/2006/relationships" id="259" r:id="R809cdaac77844a14"/>
    <p:sldId xmlns:r="http://schemas.openxmlformats.org/officeDocument/2006/relationships" id="260" r:id="Rec449ba75c734443"/>
    <p:sldId xmlns:r="http://schemas.openxmlformats.org/officeDocument/2006/relationships" id="261" r:id="Rcdb9666c864946a0"/>
    <p:sldId xmlns:r="http://schemas.openxmlformats.org/officeDocument/2006/relationships" id="262" r:id="Rc79d80b67e7c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45833d739457a" /><Relationship Type="http://schemas.openxmlformats.org/officeDocument/2006/relationships/slide" Target="/ppt/slides/slide1.xml" Id="R96160d9276d4459c" /><Relationship Type="http://schemas.openxmlformats.org/officeDocument/2006/relationships/slide" Target="/ppt/slides/slide2.xml" Id="Rab56ea57644048ce" /><Relationship Type="http://schemas.openxmlformats.org/officeDocument/2006/relationships/slide" Target="/ppt/slides/slide3.xml" Id="Ra79348e7a73544ff" /><Relationship Type="http://schemas.openxmlformats.org/officeDocument/2006/relationships/slide" Target="/ppt/slides/slide4.xml" Id="R809cdaac77844a14" /><Relationship Type="http://schemas.openxmlformats.org/officeDocument/2006/relationships/slide" Target="/ppt/slides/slide5.xml" Id="Rec449ba75c734443" /><Relationship Type="http://schemas.openxmlformats.org/officeDocument/2006/relationships/slide" Target="/ppt/slides/slide6.xml" Id="Rcdb9666c864946a0" /><Relationship Type="http://schemas.openxmlformats.org/officeDocument/2006/relationships/slide" Target="/ppt/slides/slide7.xml" Id="Rc79d80b67e7c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fabebe51c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3a3cc85b4a1c" /><Relationship Type="http://schemas.openxmlformats.org/officeDocument/2006/relationships/theme" Target="/ppt/slideMasters/theme/theme1.xml" Id="R3e72b688dd4d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13a3cc85b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b4a517c4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9aa5f9be8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18e228ad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86e95efd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773ca9021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e6a4ef6f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bccb947f9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36 859 500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36 496 113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34 735 838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161 156 991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161 539 089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989 778 811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 AS</a:t>
            </a:r>
          </a:p>
        </p:txBody>
      </p:sp>
    </p:spTree>
  </p:cSld>
  <p:clrMapOvr>
    <a:masterClrMapping xmlns:a="http://schemas.openxmlformats.org/drawingml/2006/main"/>
  </p:clrMapOvr>
</p:sld>
</file>