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9186ebb272b454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c37d084affe46a2"/>
  </p:sldMasterIdLst>
  <p:sldIdLst>
    <p:sldId xmlns:r="http://schemas.openxmlformats.org/officeDocument/2006/relationships" id="256" r:id="R95094e3912624127"/>
    <p:sldId xmlns:r="http://schemas.openxmlformats.org/officeDocument/2006/relationships" id="257" r:id="Rf7e185dcd609418f"/>
    <p:sldId xmlns:r="http://schemas.openxmlformats.org/officeDocument/2006/relationships" id="258" r:id="R953eeb84b8a040f1"/>
    <p:sldId xmlns:r="http://schemas.openxmlformats.org/officeDocument/2006/relationships" id="259" r:id="R4ebb77fe1fbb4f97"/>
    <p:sldId xmlns:r="http://schemas.openxmlformats.org/officeDocument/2006/relationships" id="260" r:id="Rdc2a019951514fcc"/>
    <p:sldId xmlns:r="http://schemas.openxmlformats.org/officeDocument/2006/relationships" id="261" r:id="Rbbc573b079bc45c2"/>
    <p:sldId xmlns:r="http://schemas.openxmlformats.org/officeDocument/2006/relationships" id="262" r:id="R01174c9dcbca429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37d084affe46a2" /><Relationship Type="http://schemas.openxmlformats.org/officeDocument/2006/relationships/slide" Target="/ppt/slides/slide1.xml" Id="R95094e3912624127" /><Relationship Type="http://schemas.openxmlformats.org/officeDocument/2006/relationships/slide" Target="/ppt/slides/slide2.xml" Id="Rf7e185dcd609418f" /><Relationship Type="http://schemas.openxmlformats.org/officeDocument/2006/relationships/slide" Target="/ppt/slides/slide3.xml" Id="R953eeb84b8a040f1" /><Relationship Type="http://schemas.openxmlformats.org/officeDocument/2006/relationships/slide" Target="/ppt/slides/slide4.xml" Id="R4ebb77fe1fbb4f97" /><Relationship Type="http://schemas.openxmlformats.org/officeDocument/2006/relationships/slide" Target="/ppt/slides/slide5.xml" Id="Rdc2a019951514fcc" /><Relationship Type="http://schemas.openxmlformats.org/officeDocument/2006/relationships/slide" Target="/ppt/slides/slide6.xml" Id="Rbbc573b079bc45c2" /><Relationship Type="http://schemas.openxmlformats.org/officeDocument/2006/relationships/slide" Target="/ppt/slides/slide7.xml" Id="R01174c9dcbca429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9b964433644d8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cddd344ff84b0a" /><Relationship Type="http://schemas.openxmlformats.org/officeDocument/2006/relationships/theme" Target="/ppt/slideMasters/theme/theme1.xml" Id="R71e31094b57b44c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acddd344ff84b0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a33e0a2e83456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b4ea28cfb74dc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26b14039d54c6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6d8ed9d5cf452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1516a6924542b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ca6f10e49e4db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f70da74cff4ef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ACG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ACG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52 383 693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51 415 245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51 530 788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337 408 444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347 971 680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ANNE CECILIE GLEDITSCH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Hareveien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3215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989 778 854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ACG AS</a:t>
            </a:r>
          </a:p>
        </p:txBody>
      </p:sp>
    </p:spTree>
  </p:cSld>
  <p:clrMapOvr>
    <a:masterClrMapping xmlns:a="http://schemas.openxmlformats.org/drawingml/2006/main"/>
  </p:clrMapOvr>
</p:sld>
</file>