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dd316521f34a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93cfdfa4644d77"/>
  </p:sldMasterIdLst>
  <p:sldIdLst>
    <p:sldId xmlns:r="http://schemas.openxmlformats.org/officeDocument/2006/relationships" id="256" r:id="R16e03ee74b25465a"/>
    <p:sldId xmlns:r="http://schemas.openxmlformats.org/officeDocument/2006/relationships" id="257" r:id="R563ba74b7b124fd1"/>
    <p:sldId xmlns:r="http://schemas.openxmlformats.org/officeDocument/2006/relationships" id="258" r:id="R22ba0f378b7b4b98"/>
    <p:sldId xmlns:r="http://schemas.openxmlformats.org/officeDocument/2006/relationships" id="259" r:id="R73074f44d6ef4347"/>
    <p:sldId xmlns:r="http://schemas.openxmlformats.org/officeDocument/2006/relationships" id="260" r:id="R3222c50a3f7c49c8"/>
    <p:sldId xmlns:r="http://schemas.openxmlformats.org/officeDocument/2006/relationships" id="261" r:id="Ra7635770ddf14dbc"/>
    <p:sldId xmlns:r="http://schemas.openxmlformats.org/officeDocument/2006/relationships" id="262" r:id="R6dcd9bfde933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3cfdfa4644d77" /><Relationship Type="http://schemas.openxmlformats.org/officeDocument/2006/relationships/slide" Target="/ppt/slides/slide1.xml" Id="R16e03ee74b25465a" /><Relationship Type="http://schemas.openxmlformats.org/officeDocument/2006/relationships/slide" Target="/ppt/slides/slide2.xml" Id="R563ba74b7b124fd1" /><Relationship Type="http://schemas.openxmlformats.org/officeDocument/2006/relationships/slide" Target="/ppt/slides/slide3.xml" Id="R22ba0f378b7b4b98" /><Relationship Type="http://schemas.openxmlformats.org/officeDocument/2006/relationships/slide" Target="/ppt/slides/slide4.xml" Id="R73074f44d6ef4347" /><Relationship Type="http://schemas.openxmlformats.org/officeDocument/2006/relationships/slide" Target="/ppt/slides/slide5.xml" Id="R3222c50a3f7c49c8" /><Relationship Type="http://schemas.openxmlformats.org/officeDocument/2006/relationships/slide" Target="/ppt/slides/slide6.xml" Id="Ra7635770ddf14dbc" /><Relationship Type="http://schemas.openxmlformats.org/officeDocument/2006/relationships/slide" Target="/ppt/slides/slide7.xml" Id="R6dcd9bfde933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5dc2ae43e48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c7caf313844cd" /><Relationship Type="http://schemas.openxmlformats.org/officeDocument/2006/relationships/theme" Target="/ppt/slideMasters/theme/theme1.xml" Id="R2f276e2c0274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c7caf3138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33c83685f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795aacd4f44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4273601ae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5835fe695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bf57278144e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cc1bcb0cf48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8ed7f5474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ZAKARIASSEN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ZAKARIASSEN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ZAKARIASSEN AS ble etablert [år] og holder til i Lødingen.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ZAKARIASSEN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ZAKARIASSEN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ZAKARIASSEN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16 626 168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1 566 571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11 596 785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ZAKARIASSEN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ZAKARIASSEN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ZAKARIASSEN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Molovegen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8410 Lødingen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79 93 13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989 780 808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ZAKARIASSEN AS</a:t>
            </a:r>
          </a:p>
        </p:txBody>
      </p:sp>
    </p:spTree>
  </p:cSld>
  <p:clrMapOvr>
    <a:masterClrMapping xmlns:a="http://schemas.openxmlformats.org/drawingml/2006/main"/>
  </p:clrMapOvr>
</p:sld>
</file>