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49c8da409d4a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88caf3200748f1"/>
  </p:sldMasterIdLst>
  <p:sldIdLst>
    <p:sldId xmlns:r="http://schemas.openxmlformats.org/officeDocument/2006/relationships" id="256" r:id="R0915402f82214ce0"/>
    <p:sldId xmlns:r="http://schemas.openxmlformats.org/officeDocument/2006/relationships" id="257" r:id="R68beb61844ee44cc"/>
    <p:sldId xmlns:r="http://schemas.openxmlformats.org/officeDocument/2006/relationships" id="258" r:id="Re7fbb3cc3fe64974"/>
    <p:sldId xmlns:r="http://schemas.openxmlformats.org/officeDocument/2006/relationships" id="259" r:id="R7b01c708a48e4094"/>
    <p:sldId xmlns:r="http://schemas.openxmlformats.org/officeDocument/2006/relationships" id="260" r:id="Rf5bdb14f976d4da8"/>
    <p:sldId xmlns:r="http://schemas.openxmlformats.org/officeDocument/2006/relationships" id="261" r:id="Rdef5866d52674bf2"/>
    <p:sldId xmlns:r="http://schemas.openxmlformats.org/officeDocument/2006/relationships" id="262" r:id="R98a04d1754bc42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88caf3200748f1" /><Relationship Type="http://schemas.openxmlformats.org/officeDocument/2006/relationships/slide" Target="/ppt/slides/slide1.xml" Id="R0915402f82214ce0" /><Relationship Type="http://schemas.openxmlformats.org/officeDocument/2006/relationships/slide" Target="/ppt/slides/slide2.xml" Id="R68beb61844ee44cc" /><Relationship Type="http://schemas.openxmlformats.org/officeDocument/2006/relationships/slide" Target="/ppt/slides/slide3.xml" Id="Re7fbb3cc3fe64974" /><Relationship Type="http://schemas.openxmlformats.org/officeDocument/2006/relationships/slide" Target="/ppt/slides/slide4.xml" Id="R7b01c708a48e4094" /><Relationship Type="http://schemas.openxmlformats.org/officeDocument/2006/relationships/slide" Target="/ppt/slides/slide5.xml" Id="Rf5bdb14f976d4da8" /><Relationship Type="http://schemas.openxmlformats.org/officeDocument/2006/relationships/slide" Target="/ppt/slides/slide6.xml" Id="Rdef5866d52674bf2" /><Relationship Type="http://schemas.openxmlformats.org/officeDocument/2006/relationships/slide" Target="/ppt/slides/slide7.xml" Id="R98a04d1754bc42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0803bee51449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efa08cbfb4378" /><Relationship Type="http://schemas.openxmlformats.org/officeDocument/2006/relationships/theme" Target="/ppt/slideMasters/theme/theme1.xml" Id="Rf4b7172144334f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defa08cbfb43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7280a222e44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8c8f2ae5e44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35bd49fd542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b13b511774a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4541a7bff47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a9711a67943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309a9278342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REISO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REISO INVEST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−150 576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1 487 313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HALLVARD MØLLERUP REISO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Krohnåsen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5239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13 83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halreiso@online.no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989 795 465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REISO INVEST AS</a:t>
            </a:r>
          </a:p>
        </p:txBody>
      </p:sp>
    </p:spTree>
  </p:cSld>
  <p:clrMapOvr>
    <a:masterClrMapping xmlns:a="http://schemas.openxmlformats.org/drawingml/2006/main"/>
  </p:clrMapOvr>
</p:sld>
</file>