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76b00f1ab54a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6878970a2e24726"/>
  </p:sldMasterIdLst>
  <p:sldIdLst>
    <p:sldId xmlns:r="http://schemas.openxmlformats.org/officeDocument/2006/relationships" id="256" r:id="R8329b69abbeb4312"/>
    <p:sldId xmlns:r="http://schemas.openxmlformats.org/officeDocument/2006/relationships" id="257" r:id="R1675d7a15d084eca"/>
    <p:sldId xmlns:r="http://schemas.openxmlformats.org/officeDocument/2006/relationships" id="258" r:id="Ra391cb051c464a4d"/>
    <p:sldId xmlns:r="http://schemas.openxmlformats.org/officeDocument/2006/relationships" id="259" r:id="R7704d94fd92e43e1"/>
    <p:sldId xmlns:r="http://schemas.openxmlformats.org/officeDocument/2006/relationships" id="260" r:id="Rd8301db1ef4d473a"/>
    <p:sldId xmlns:r="http://schemas.openxmlformats.org/officeDocument/2006/relationships" id="261" r:id="R56c5d0c12d5c48b1"/>
    <p:sldId xmlns:r="http://schemas.openxmlformats.org/officeDocument/2006/relationships" id="262" r:id="Rcb5be4de364747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878970a2e24726" /><Relationship Type="http://schemas.openxmlformats.org/officeDocument/2006/relationships/slide" Target="/ppt/slides/slide1.xml" Id="R8329b69abbeb4312" /><Relationship Type="http://schemas.openxmlformats.org/officeDocument/2006/relationships/slide" Target="/ppt/slides/slide2.xml" Id="R1675d7a15d084eca" /><Relationship Type="http://schemas.openxmlformats.org/officeDocument/2006/relationships/slide" Target="/ppt/slides/slide3.xml" Id="Ra391cb051c464a4d" /><Relationship Type="http://schemas.openxmlformats.org/officeDocument/2006/relationships/slide" Target="/ppt/slides/slide4.xml" Id="R7704d94fd92e43e1" /><Relationship Type="http://schemas.openxmlformats.org/officeDocument/2006/relationships/slide" Target="/ppt/slides/slide5.xml" Id="Rd8301db1ef4d473a" /><Relationship Type="http://schemas.openxmlformats.org/officeDocument/2006/relationships/slide" Target="/ppt/slides/slide6.xml" Id="R56c5d0c12d5c48b1" /><Relationship Type="http://schemas.openxmlformats.org/officeDocument/2006/relationships/slide" Target="/ppt/slides/slide7.xml" Id="Rcb5be4de364747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e2ea38f40f45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466172506848bf" /><Relationship Type="http://schemas.openxmlformats.org/officeDocument/2006/relationships/theme" Target="/ppt/slideMasters/theme/theme1.xml" Id="Rb0408be61c91404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f466172506848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5d1b32553453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4de1ca8f6f4e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a18a7d27e5490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67d3739ba242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71da35642241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ed98f11c02437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644fd8cba7495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GLENNE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GLENNE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4 146 765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3 790 412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9 641 531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53 646 387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54 975 778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RITA GLENNE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Risbekkveien 11C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989 798 472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GLENNE INVEST AS</a:t>
            </a:r>
          </a:p>
        </p:txBody>
      </p:sp>
    </p:spTree>
  </p:cSld>
  <p:clrMapOvr>
    <a:masterClrMapping xmlns:a="http://schemas.openxmlformats.org/drawingml/2006/main"/>
  </p:clrMapOvr>
</p:sld>
</file>