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3dda237c0647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c41f89f81f48af"/>
  </p:sldMasterIdLst>
  <p:sldIdLst>
    <p:sldId xmlns:r="http://schemas.openxmlformats.org/officeDocument/2006/relationships" id="256" r:id="R07413e96b9c5482f"/>
    <p:sldId xmlns:r="http://schemas.openxmlformats.org/officeDocument/2006/relationships" id="257" r:id="Rb8dc46e7f2b646bb"/>
    <p:sldId xmlns:r="http://schemas.openxmlformats.org/officeDocument/2006/relationships" id="258" r:id="Re7b2de1dc4164682"/>
    <p:sldId xmlns:r="http://schemas.openxmlformats.org/officeDocument/2006/relationships" id="259" r:id="R9e66bcd3896c4b58"/>
    <p:sldId xmlns:r="http://schemas.openxmlformats.org/officeDocument/2006/relationships" id="260" r:id="Raa2613893d1446f4"/>
    <p:sldId xmlns:r="http://schemas.openxmlformats.org/officeDocument/2006/relationships" id="261" r:id="R8e1ffc5b4e104859"/>
    <p:sldId xmlns:r="http://schemas.openxmlformats.org/officeDocument/2006/relationships" id="262" r:id="Rdf16895b640543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41f89f81f48af" /><Relationship Type="http://schemas.openxmlformats.org/officeDocument/2006/relationships/slide" Target="/ppt/slides/slide1.xml" Id="R07413e96b9c5482f" /><Relationship Type="http://schemas.openxmlformats.org/officeDocument/2006/relationships/slide" Target="/ppt/slides/slide2.xml" Id="Rb8dc46e7f2b646bb" /><Relationship Type="http://schemas.openxmlformats.org/officeDocument/2006/relationships/slide" Target="/ppt/slides/slide3.xml" Id="Re7b2de1dc4164682" /><Relationship Type="http://schemas.openxmlformats.org/officeDocument/2006/relationships/slide" Target="/ppt/slides/slide4.xml" Id="R9e66bcd3896c4b58" /><Relationship Type="http://schemas.openxmlformats.org/officeDocument/2006/relationships/slide" Target="/ppt/slides/slide5.xml" Id="Raa2613893d1446f4" /><Relationship Type="http://schemas.openxmlformats.org/officeDocument/2006/relationships/slide" Target="/ppt/slides/slide6.xml" Id="R8e1ffc5b4e104859" /><Relationship Type="http://schemas.openxmlformats.org/officeDocument/2006/relationships/slide" Target="/ppt/slides/slide7.xml" Id="Rdf16895b640543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00159030dd40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72df377634c88" /><Relationship Type="http://schemas.openxmlformats.org/officeDocument/2006/relationships/theme" Target="/ppt/slideMasters/theme/theme1.xml" Id="Ra6d814516c874e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b72df377634c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deb3ac9b34c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a8bccc9934b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5156607b54c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46be25a2743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a459fe33a46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2a06df0cd46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11a78a7264a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FAZAJU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FAZAJU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FAZAJU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FAZAJU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FAZAJU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FAZAJU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−192 609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−19 540 409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35 634 972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45 780 346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FAZAJU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ZUZIC DEAN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FAZAJU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989 810 308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FAZAJU AS</a:t>
            </a:r>
          </a:p>
        </p:txBody>
      </p:sp>
    </p:spTree>
  </p:cSld>
  <p:clrMapOvr>
    <a:masterClrMapping xmlns:a="http://schemas.openxmlformats.org/drawingml/2006/main"/>
  </p:clrMapOvr>
</p:sld>
</file>