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901fc6ae7b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c16a02adb481b"/>
  </p:sldMasterIdLst>
  <p:sldIdLst>
    <p:sldId xmlns:r="http://schemas.openxmlformats.org/officeDocument/2006/relationships" id="256" r:id="Re0505a712ad5400f"/>
    <p:sldId xmlns:r="http://schemas.openxmlformats.org/officeDocument/2006/relationships" id="257" r:id="Rfabfc3c7b2eb4038"/>
    <p:sldId xmlns:r="http://schemas.openxmlformats.org/officeDocument/2006/relationships" id="258" r:id="Rd18b9bf1516f4d77"/>
    <p:sldId xmlns:r="http://schemas.openxmlformats.org/officeDocument/2006/relationships" id="259" r:id="Rf13a51d7281b4fc5"/>
    <p:sldId xmlns:r="http://schemas.openxmlformats.org/officeDocument/2006/relationships" id="260" r:id="Ra140330fbcbc485e"/>
    <p:sldId xmlns:r="http://schemas.openxmlformats.org/officeDocument/2006/relationships" id="261" r:id="R2cd1397f03a04a56"/>
    <p:sldId xmlns:r="http://schemas.openxmlformats.org/officeDocument/2006/relationships" id="262" r:id="R8719a98adc68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c16a02adb481b" /><Relationship Type="http://schemas.openxmlformats.org/officeDocument/2006/relationships/slide" Target="/ppt/slides/slide1.xml" Id="Re0505a712ad5400f" /><Relationship Type="http://schemas.openxmlformats.org/officeDocument/2006/relationships/slide" Target="/ppt/slides/slide2.xml" Id="Rfabfc3c7b2eb4038" /><Relationship Type="http://schemas.openxmlformats.org/officeDocument/2006/relationships/slide" Target="/ppt/slides/slide3.xml" Id="Rd18b9bf1516f4d77" /><Relationship Type="http://schemas.openxmlformats.org/officeDocument/2006/relationships/slide" Target="/ppt/slides/slide4.xml" Id="Rf13a51d7281b4fc5" /><Relationship Type="http://schemas.openxmlformats.org/officeDocument/2006/relationships/slide" Target="/ppt/slides/slide5.xml" Id="Ra140330fbcbc485e" /><Relationship Type="http://schemas.openxmlformats.org/officeDocument/2006/relationships/slide" Target="/ppt/slides/slide6.xml" Id="R2cd1397f03a04a56" /><Relationship Type="http://schemas.openxmlformats.org/officeDocument/2006/relationships/slide" Target="/ppt/slides/slide7.xml" Id="R8719a98adc68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31091a03e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d9bcb945a40d7" /><Relationship Type="http://schemas.openxmlformats.org/officeDocument/2006/relationships/theme" Target="/ppt/slideMasters/theme/theme1.xml" Id="R47038ad90ad1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d9bcb945a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20aa35671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62ae6c08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0184f4d93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3d06e2719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0b65463e9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a087f54f2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4249063d9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R2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8 974 006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TORE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OTTINSEN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MAUDE WENCHE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 GRUPPEN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 PER GUSTAV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989 816 462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