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63141ba53c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6496ad79514fd9"/>
  </p:sldMasterIdLst>
  <p:sldIdLst>
    <p:sldId xmlns:r="http://schemas.openxmlformats.org/officeDocument/2006/relationships" id="256" r:id="Rb287fb7c7fb74d96"/>
    <p:sldId xmlns:r="http://schemas.openxmlformats.org/officeDocument/2006/relationships" id="257" r:id="R0f8dfac3e9824877"/>
    <p:sldId xmlns:r="http://schemas.openxmlformats.org/officeDocument/2006/relationships" id="258" r:id="Rf895d9bbb75f4127"/>
    <p:sldId xmlns:r="http://schemas.openxmlformats.org/officeDocument/2006/relationships" id="259" r:id="Rd7c4bd3e16d3451c"/>
    <p:sldId xmlns:r="http://schemas.openxmlformats.org/officeDocument/2006/relationships" id="260" r:id="R9da1ba2d1f3444c2"/>
    <p:sldId xmlns:r="http://schemas.openxmlformats.org/officeDocument/2006/relationships" id="261" r:id="R087f1a8f4c7f484b"/>
    <p:sldId xmlns:r="http://schemas.openxmlformats.org/officeDocument/2006/relationships" id="262" r:id="R2b1cd103e21d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6496ad79514fd9" /><Relationship Type="http://schemas.openxmlformats.org/officeDocument/2006/relationships/slide" Target="/ppt/slides/slide1.xml" Id="Rb287fb7c7fb74d96" /><Relationship Type="http://schemas.openxmlformats.org/officeDocument/2006/relationships/slide" Target="/ppt/slides/slide2.xml" Id="R0f8dfac3e9824877" /><Relationship Type="http://schemas.openxmlformats.org/officeDocument/2006/relationships/slide" Target="/ppt/slides/slide3.xml" Id="Rf895d9bbb75f4127" /><Relationship Type="http://schemas.openxmlformats.org/officeDocument/2006/relationships/slide" Target="/ppt/slides/slide4.xml" Id="Rd7c4bd3e16d3451c" /><Relationship Type="http://schemas.openxmlformats.org/officeDocument/2006/relationships/slide" Target="/ppt/slides/slide5.xml" Id="R9da1ba2d1f3444c2" /><Relationship Type="http://schemas.openxmlformats.org/officeDocument/2006/relationships/slide" Target="/ppt/slides/slide6.xml" Id="R087f1a8f4c7f484b" /><Relationship Type="http://schemas.openxmlformats.org/officeDocument/2006/relationships/slide" Target="/ppt/slides/slide7.xml" Id="R2b1cd103e21d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03bb5ae944b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4157abfa048d2" /><Relationship Type="http://schemas.openxmlformats.org/officeDocument/2006/relationships/theme" Target="/ppt/slideMasters/theme/theme1.xml" Id="Rdf929012b33e42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f4157abfa048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c7c3626db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08562b6ba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62cbea8af46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cdacb048e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30b644a39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85a5fecb1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c6128a9a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HARSTADBYGG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HARSTADBYGG ENTREPRENØR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275 882 986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1 441 552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1 634 577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10 545 427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68 036 498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KRONSTEIN PRODUKSJON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Rødbergveien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01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postmaster@harstadbygg.no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989 822 780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HARSTADBYGG ENTREPRENØR AS</a:t>
            </a:r>
          </a:p>
        </p:txBody>
      </p:sp>
    </p:spTree>
  </p:cSld>
  <p:clrMapOvr>
    <a:masterClrMapping xmlns:a="http://schemas.openxmlformats.org/drawingml/2006/main"/>
  </p:clrMapOvr>
</p:sld>
</file>