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352e31818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4b59f20fd40c4"/>
  </p:sldMasterIdLst>
  <p:sldIdLst>
    <p:sldId xmlns:r="http://schemas.openxmlformats.org/officeDocument/2006/relationships" id="256" r:id="R13afd0cb8d8c47ec"/>
    <p:sldId xmlns:r="http://schemas.openxmlformats.org/officeDocument/2006/relationships" id="257" r:id="Rd216bfc9ad524b84"/>
    <p:sldId xmlns:r="http://schemas.openxmlformats.org/officeDocument/2006/relationships" id="258" r:id="Rbfccbdb771ac4362"/>
    <p:sldId xmlns:r="http://schemas.openxmlformats.org/officeDocument/2006/relationships" id="259" r:id="R27d4b85cb6004632"/>
    <p:sldId xmlns:r="http://schemas.openxmlformats.org/officeDocument/2006/relationships" id="260" r:id="Rd117679ba044417b"/>
    <p:sldId xmlns:r="http://schemas.openxmlformats.org/officeDocument/2006/relationships" id="261" r:id="R27652a784dad441e"/>
    <p:sldId xmlns:r="http://schemas.openxmlformats.org/officeDocument/2006/relationships" id="262" r:id="Rbdf2ae88f844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4b59f20fd40c4" /><Relationship Type="http://schemas.openxmlformats.org/officeDocument/2006/relationships/slide" Target="/ppt/slides/slide1.xml" Id="R13afd0cb8d8c47ec" /><Relationship Type="http://schemas.openxmlformats.org/officeDocument/2006/relationships/slide" Target="/ppt/slides/slide2.xml" Id="Rd216bfc9ad524b84" /><Relationship Type="http://schemas.openxmlformats.org/officeDocument/2006/relationships/slide" Target="/ppt/slides/slide3.xml" Id="Rbfccbdb771ac4362" /><Relationship Type="http://schemas.openxmlformats.org/officeDocument/2006/relationships/slide" Target="/ppt/slides/slide4.xml" Id="R27d4b85cb6004632" /><Relationship Type="http://schemas.openxmlformats.org/officeDocument/2006/relationships/slide" Target="/ppt/slides/slide5.xml" Id="Rd117679ba044417b" /><Relationship Type="http://schemas.openxmlformats.org/officeDocument/2006/relationships/slide" Target="/ppt/slides/slide6.xml" Id="R27652a784dad441e" /><Relationship Type="http://schemas.openxmlformats.org/officeDocument/2006/relationships/slide" Target="/ppt/slides/slide7.xml" Id="Rbdf2ae88f844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e8ecff748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78bbeeed4a59" /><Relationship Type="http://schemas.openxmlformats.org/officeDocument/2006/relationships/theme" Target="/ppt/slideMasters/theme/theme1.xml" Id="R531fc4d34e0b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378bbeeed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35cc8829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3c9d3b07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5df7d82b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290ebd49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9be8225f4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5bd9e45b4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6ee8445a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 &amp; MILJØ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176 280 172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7 040 876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68 690 847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 &amp; MILJØ AS</a:t>
            </a:r>
          </a:p>
        </p:txBody>
      </p:sp>
    </p:spTree>
  </p:cSld>
  <p:clrMapOvr>
    <a:masterClrMapping xmlns:a="http://schemas.openxmlformats.org/drawingml/2006/main"/>
  </p:clrMapOvr>
</p:sld>
</file>