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1002f8c7c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b7ca4ac474b4e"/>
  </p:sldMasterIdLst>
  <p:sldIdLst>
    <p:sldId xmlns:r="http://schemas.openxmlformats.org/officeDocument/2006/relationships" id="256" r:id="Rb9fbf65107404609"/>
    <p:sldId xmlns:r="http://schemas.openxmlformats.org/officeDocument/2006/relationships" id="257" r:id="Re4c45e0f05da4e92"/>
    <p:sldId xmlns:r="http://schemas.openxmlformats.org/officeDocument/2006/relationships" id="258" r:id="R5f10549f1a9f47d5"/>
    <p:sldId xmlns:r="http://schemas.openxmlformats.org/officeDocument/2006/relationships" id="259" r:id="R187cdd5fe336439a"/>
    <p:sldId xmlns:r="http://schemas.openxmlformats.org/officeDocument/2006/relationships" id="260" r:id="R29b178183efc4ef4"/>
    <p:sldId xmlns:r="http://schemas.openxmlformats.org/officeDocument/2006/relationships" id="261" r:id="R222e5645d5ff413f"/>
    <p:sldId xmlns:r="http://schemas.openxmlformats.org/officeDocument/2006/relationships" id="262" r:id="Rb5a5c442e18a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b7ca4ac474b4e" /><Relationship Type="http://schemas.openxmlformats.org/officeDocument/2006/relationships/slide" Target="/ppt/slides/slide1.xml" Id="Rb9fbf65107404609" /><Relationship Type="http://schemas.openxmlformats.org/officeDocument/2006/relationships/slide" Target="/ppt/slides/slide2.xml" Id="Re4c45e0f05da4e92" /><Relationship Type="http://schemas.openxmlformats.org/officeDocument/2006/relationships/slide" Target="/ppt/slides/slide3.xml" Id="R5f10549f1a9f47d5" /><Relationship Type="http://schemas.openxmlformats.org/officeDocument/2006/relationships/slide" Target="/ppt/slides/slide4.xml" Id="R187cdd5fe336439a" /><Relationship Type="http://schemas.openxmlformats.org/officeDocument/2006/relationships/slide" Target="/ppt/slides/slide5.xml" Id="R29b178183efc4ef4" /><Relationship Type="http://schemas.openxmlformats.org/officeDocument/2006/relationships/slide" Target="/ppt/slides/slide6.xml" Id="R222e5645d5ff413f" /><Relationship Type="http://schemas.openxmlformats.org/officeDocument/2006/relationships/slide" Target="/ppt/slides/slide7.xml" Id="Rb5a5c442e18a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ea4ae00914b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546d907d249a4" /><Relationship Type="http://schemas.openxmlformats.org/officeDocument/2006/relationships/theme" Target="/ppt/slideMasters/theme/theme1.xml" Id="R4c52ed18d4ee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546d907d2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432d5267f41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939827608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fe5297d8e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aabbc328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af9bee7a542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ced77f4004b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af16efa4e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GRANBY JOSTEIN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STØLEN SIGURD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ELLEN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