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3f1e2e616f48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54ab287e884c0e"/>
  </p:sldMasterIdLst>
  <p:sldIdLst>
    <p:sldId xmlns:r="http://schemas.openxmlformats.org/officeDocument/2006/relationships" id="256" r:id="Ra9c8cd6ee2e84ae8"/>
    <p:sldId xmlns:r="http://schemas.openxmlformats.org/officeDocument/2006/relationships" id="257" r:id="Rd364d27e1a9c40d1"/>
    <p:sldId xmlns:r="http://schemas.openxmlformats.org/officeDocument/2006/relationships" id="258" r:id="R0611af72e7f14772"/>
    <p:sldId xmlns:r="http://schemas.openxmlformats.org/officeDocument/2006/relationships" id="259" r:id="R9496037f8d454324"/>
    <p:sldId xmlns:r="http://schemas.openxmlformats.org/officeDocument/2006/relationships" id="260" r:id="R5dba944e91d34095"/>
    <p:sldId xmlns:r="http://schemas.openxmlformats.org/officeDocument/2006/relationships" id="261" r:id="R714bdaa39be34e20"/>
    <p:sldId xmlns:r="http://schemas.openxmlformats.org/officeDocument/2006/relationships" id="262" r:id="R5a6a6a60052045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4ab287e884c0e" /><Relationship Type="http://schemas.openxmlformats.org/officeDocument/2006/relationships/slide" Target="/ppt/slides/slide1.xml" Id="Ra9c8cd6ee2e84ae8" /><Relationship Type="http://schemas.openxmlformats.org/officeDocument/2006/relationships/slide" Target="/ppt/slides/slide2.xml" Id="Rd364d27e1a9c40d1" /><Relationship Type="http://schemas.openxmlformats.org/officeDocument/2006/relationships/slide" Target="/ppt/slides/slide3.xml" Id="R0611af72e7f14772" /><Relationship Type="http://schemas.openxmlformats.org/officeDocument/2006/relationships/slide" Target="/ppt/slides/slide4.xml" Id="R9496037f8d454324" /><Relationship Type="http://schemas.openxmlformats.org/officeDocument/2006/relationships/slide" Target="/ppt/slides/slide5.xml" Id="R5dba944e91d34095" /><Relationship Type="http://schemas.openxmlformats.org/officeDocument/2006/relationships/slide" Target="/ppt/slides/slide6.xml" Id="R714bdaa39be34e20" /><Relationship Type="http://schemas.openxmlformats.org/officeDocument/2006/relationships/slide" Target="/ppt/slides/slide7.xml" Id="R5a6a6a60052045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92ee0a99ca4c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a16ae2b114f79" /><Relationship Type="http://schemas.openxmlformats.org/officeDocument/2006/relationships/theme" Target="/ppt/slideMasters/theme/theme1.xml" Id="R5cc5b2d622a84a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ca16ae2b114f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3a43dceca4b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ca758a3424a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1eeb693f84d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fae1fee5848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fad7eba2d4a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5d99cc0f74e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8002b7e9746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 ARMERING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ARMERING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ARMERING HOLDING AS ble etablert [år] og holder til i Greåker.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ARMERING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ARMERING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ARMERING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−747 828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3 119 695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23 272 593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28 205 181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ARMERING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REIDAR MAGNUSSEN  –  35,1 %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WILLY KENNETH TORP  –  35,1 %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MEINER MAGNUSSEN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BØRSTAD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MARIE BØRSTAD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SILJE RENATE BØRSTAD TORP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ARMERING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Greåkerveien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1718 Greåker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14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989 830 619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 ARMERING HOLDING AS</a:t>
            </a:r>
          </a:p>
        </p:txBody>
      </p:sp>
    </p:spTree>
  </p:cSld>
  <p:clrMapOvr>
    <a:masterClrMapping xmlns:a="http://schemas.openxmlformats.org/drawingml/2006/main"/>
  </p:clrMapOvr>
</p:sld>
</file>