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95d4d4883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6e4d7e25a4391"/>
  </p:sldMasterIdLst>
  <p:sldIdLst>
    <p:sldId xmlns:r="http://schemas.openxmlformats.org/officeDocument/2006/relationships" id="256" r:id="R0b54353ad575450e"/>
    <p:sldId xmlns:r="http://schemas.openxmlformats.org/officeDocument/2006/relationships" id="257" r:id="R92e2527b58684e90"/>
    <p:sldId xmlns:r="http://schemas.openxmlformats.org/officeDocument/2006/relationships" id="258" r:id="R47a333a81c4a42ab"/>
    <p:sldId xmlns:r="http://schemas.openxmlformats.org/officeDocument/2006/relationships" id="259" r:id="R4b35fe19b2604dc5"/>
    <p:sldId xmlns:r="http://schemas.openxmlformats.org/officeDocument/2006/relationships" id="260" r:id="R48bbe1f06be144f2"/>
    <p:sldId xmlns:r="http://schemas.openxmlformats.org/officeDocument/2006/relationships" id="261" r:id="Re923a932e67a445c"/>
    <p:sldId xmlns:r="http://schemas.openxmlformats.org/officeDocument/2006/relationships" id="262" r:id="Rfbebb622bc2f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6e4d7e25a4391" /><Relationship Type="http://schemas.openxmlformats.org/officeDocument/2006/relationships/slide" Target="/ppt/slides/slide1.xml" Id="R0b54353ad575450e" /><Relationship Type="http://schemas.openxmlformats.org/officeDocument/2006/relationships/slide" Target="/ppt/slides/slide2.xml" Id="R92e2527b58684e90" /><Relationship Type="http://schemas.openxmlformats.org/officeDocument/2006/relationships/slide" Target="/ppt/slides/slide3.xml" Id="R47a333a81c4a42ab" /><Relationship Type="http://schemas.openxmlformats.org/officeDocument/2006/relationships/slide" Target="/ppt/slides/slide4.xml" Id="R4b35fe19b2604dc5" /><Relationship Type="http://schemas.openxmlformats.org/officeDocument/2006/relationships/slide" Target="/ppt/slides/slide5.xml" Id="R48bbe1f06be144f2" /><Relationship Type="http://schemas.openxmlformats.org/officeDocument/2006/relationships/slide" Target="/ppt/slides/slide6.xml" Id="Re923a932e67a445c" /><Relationship Type="http://schemas.openxmlformats.org/officeDocument/2006/relationships/slide" Target="/ppt/slides/slide7.xml" Id="Rfbebb622bc2f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097a49300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e20d25ce4a03" /><Relationship Type="http://schemas.openxmlformats.org/officeDocument/2006/relationships/theme" Target="/ppt/slideMasters/theme/theme1.xml" Id="R67c646c65a65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4e20d25ce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289a991b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468bb5018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c6877f2e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20a99849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b37829851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614be9cb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b060d68a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29 648 509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VALDERHAUG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MARIUS AKSLEN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VALDERHAUG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GALDER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Tverrvegen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989 832 948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