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1944b74cc2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e1a57a8404f8a"/>
  </p:sldMasterIdLst>
  <p:sldIdLst>
    <p:sldId xmlns:r="http://schemas.openxmlformats.org/officeDocument/2006/relationships" id="256" r:id="Rf8ec0a8eb2bd4fe6"/>
    <p:sldId xmlns:r="http://schemas.openxmlformats.org/officeDocument/2006/relationships" id="257" r:id="Ra40b8e8ac17e43da"/>
    <p:sldId xmlns:r="http://schemas.openxmlformats.org/officeDocument/2006/relationships" id="258" r:id="Rcca7c74fdaca465d"/>
    <p:sldId xmlns:r="http://schemas.openxmlformats.org/officeDocument/2006/relationships" id="259" r:id="R966221cb2740425c"/>
    <p:sldId xmlns:r="http://schemas.openxmlformats.org/officeDocument/2006/relationships" id="260" r:id="R634c796bca9a45f7"/>
    <p:sldId xmlns:r="http://schemas.openxmlformats.org/officeDocument/2006/relationships" id="261" r:id="R685205d0285147f6"/>
    <p:sldId xmlns:r="http://schemas.openxmlformats.org/officeDocument/2006/relationships" id="262" r:id="Re02352ba43e54c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e1a57a8404f8a" /><Relationship Type="http://schemas.openxmlformats.org/officeDocument/2006/relationships/slide" Target="/ppt/slides/slide1.xml" Id="Rf8ec0a8eb2bd4fe6" /><Relationship Type="http://schemas.openxmlformats.org/officeDocument/2006/relationships/slide" Target="/ppt/slides/slide2.xml" Id="Ra40b8e8ac17e43da" /><Relationship Type="http://schemas.openxmlformats.org/officeDocument/2006/relationships/slide" Target="/ppt/slides/slide3.xml" Id="Rcca7c74fdaca465d" /><Relationship Type="http://schemas.openxmlformats.org/officeDocument/2006/relationships/slide" Target="/ppt/slides/slide4.xml" Id="R966221cb2740425c" /><Relationship Type="http://schemas.openxmlformats.org/officeDocument/2006/relationships/slide" Target="/ppt/slides/slide5.xml" Id="R634c796bca9a45f7" /><Relationship Type="http://schemas.openxmlformats.org/officeDocument/2006/relationships/slide" Target="/ppt/slides/slide6.xml" Id="R685205d0285147f6" /><Relationship Type="http://schemas.openxmlformats.org/officeDocument/2006/relationships/slide" Target="/ppt/slides/slide7.xml" Id="Re02352ba43e54c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25f3b0b1846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a222cf9974e76" /><Relationship Type="http://schemas.openxmlformats.org/officeDocument/2006/relationships/theme" Target="/ppt/slideMasters/theme/theme1.xml" Id="Rc72a2f2abe1546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0a222cf9974e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0b3ef314a4b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f3c48f7384b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5f460b1dc47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66f610b724b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0f3e159cc4d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2dbfc88454b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d52114bf041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HENNUM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8 087 493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8 089 162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HENNUM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989 833 898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HENNUM HOLDING AS</a:t>
            </a:r>
          </a:p>
        </p:txBody>
      </p:sp>
    </p:spTree>
  </p:cSld>
  <p:clrMapOvr>
    <a:masterClrMapping xmlns:a="http://schemas.openxmlformats.org/drawingml/2006/main"/>
  </p:clrMapOvr>
</p:sld>
</file>