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95fb959e284c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f016910c8f4763"/>
  </p:sldMasterIdLst>
  <p:sldIdLst>
    <p:sldId xmlns:r="http://schemas.openxmlformats.org/officeDocument/2006/relationships" id="256" r:id="R8131a613988b4fd0"/>
    <p:sldId xmlns:r="http://schemas.openxmlformats.org/officeDocument/2006/relationships" id="257" r:id="Rd600766081a14585"/>
    <p:sldId xmlns:r="http://schemas.openxmlformats.org/officeDocument/2006/relationships" id="258" r:id="R45913615c8c04db7"/>
    <p:sldId xmlns:r="http://schemas.openxmlformats.org/officeDocument/2006/relationships" id="259" r:id="R97f6a416e1bd4d59"/>
    <p:sldId xmlns:r="http://schemas.openxmlformats.org/officeDocument/2006/relationships" id="260" r:id="Rde78880297604d7f"/>
    <p:sldId xmlns:r="http://schemas.openxmlformats.org/officeDocument/2006/relationships" id="261" r:id="R37fd96203abd4500"/>
    <p:sldId xmlns:r="http://schemas.openxmlformats.org/officeDocument/2006/relationships" id="262" r:id="R63596a256e6544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f016910c8f4763" /><Relationship Type="http://schemas.openxmlformats.org/officeDocument/2006/relationships/slide" Target="/ppt/slides/slide1.xml" Id="R8131a613988b4fd0" /><Relationship Type="http://schemas.openxmlformats.org/officeDocument/2006/relationships/slide" Target="/ppt/slides/slide2.xml" Id="Rd600766081a14585" /><Relationship Type="http://schemas.openxmlformats.org/officeDocument/2006/relationships/slide" Target="/ppt/slides/slide3.xml" Id="R45913615c8c04db7" /><Relationship Type="http://schemas.openxmlformats.org/officeDocument/2006/relationships/slide" Target="/ppt/slides/slide4.xml" Id="R97f6a416e1bd4d59" /><Relationship Type="http://schemas.openxmlformats.org/officeDocument/2006/relationships/slide" Target="/ppt/slides/slide5.xml" Id="Rde78880297604d7f" /><Relationship Type="http://schemas.openxmlformats.org/officeDocument/2006/relationships/slide" Target="/ppt/slides/slide6.xml" Id="R37fd96203abd4500" /><Relationship Type="http://schemas.openxmlformats.org/officeDocument/2006/relationships/slide" Target="/ppt/slides/slide7.xml" Id="R63596a256e6544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9c6d28474943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914a9ade1d4310" /><Relationship Type="http://schemas.openxmlformats.org/officeDocument/2006/relationships/theme" Target="/ppt/slideMasters/theme/theme1.xml" Id="Rf1a50187386946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914a9ade1d43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5461357d748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7bbd371274b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ff295bb4945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6d66752854b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ed95accea48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4591cb95e4f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ea48e843348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OSEN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OSEN HANDEL AS ble etablert [år] og holder til i Osen.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24 691 977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53 295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166 862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7 379 295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9 490 073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2460 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44 41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989 844 539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