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94b48c28f204c4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5c0e695b63e4926"/>
  </p:sldMasterIdLst>
  <p:sldIdLst>
    <p:sldId xmlns:r="http://schemas.openxmlformats.org/officeDocument/2006/relationships" id="256" r:id="R679517b6b4ce444a"/>
    <p:sldId xmlns:r="http://schemas.openxmlformats.org/officeDocument/2006/relationships" id="257" r:id="Race1e2d40dcf486e"/>
    <p:sldId xmlns:r="http://schemas.openxmlformats.org/officeDocument/2006/relationships" id="258" r:id="Rb6a04945ac484d6a"/>
    <p:sldId xmlns:r="http://schemas.openxmlformats.org/officeDocument/2006/relationships" id="259" r:id="R8fd789b27a7449c7"/>
    <p:sldId xmlns:r="http://schemas.openxmlformats.org/officeDocument/2006/relationships" id="260" r:id="R657662a516014d37"/>
    <p:sldId xmlns:r="http://schemas.openxmlformats.org/officeDocument/2006/relationships" id="261" r:id="R0950c49069854207"/>
    <p:sldId xmlns:r="http://schemas.openxmlformats.org/officeDocument/2006/relationships" id="262" r:id="Rc6131f763fbd4a6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5c0e695b63e4926" /><Relationship Type="http://schemas.openxmlformats.org/officeDocument/2006/relationships/slide" Target="/ppt/slides/slide1.xml" Id="R679517b6b4ce444a" /><Relationship Type="http://schemas.openxmlformats.org/officeDocument/2006/relationships/slide" Target="/ppt/slides/slide2.xml" Id="Race1e2d40dcf486e" /><Relationship Type="http://schemas.openxmlformats.org/officeDocument/2006/relationships/slide" Target="/ppt/slides/slide3.xml" Id="Rb6a04945ac484d6a" /><Relationship Type="http://schemas.openxmlformats.org/officeDocument/2006/relationships/slide" Target="/ppt/slides/slide4.xml" Id="R8fd789b27a7449c7" /><Relationship Type="http://schemas.openxmlformats.org/officeDocument/2006/relationships/slide" Target="/ppt/slides/slide5.xml" Id="R657662a516014d37" /><Relationship Type="http://schemas.openxmlformats.org/officeDocument/2006/relationships/slide" Target="/ppt/slides/slide6.xml" Id="R0950c49069854207" /><Relationship Type="http://schemas.openxmlformats.org/officeDocument/2006/relationships/slide" Target="/ppt/slides/slide7.xml" Id="Rc6131f763fbd4a6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3250b7e711c4ef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27d28c4052458c" /><Relationship Type="http://schemas.openxmlformats.org/officeDocument/2006/relationships/theme" Target="/ppt/slideMasters/theme/theme1.xml" Id="Rc421f00c0f2548d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127d28c4052458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426a1b72754e7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5ea23d57c84d1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87b3feb12143e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3e24061382425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74bc3000e0443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19ada7d5c84c4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fee1220bef464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RIDGEHAVEN VENTURES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RIDGEHAVEN VENTURES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RIDGEHAVEN VENTURES AS ble etablert [år] og holder til i Snarøya.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RIDGEHAVEN VENTURES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RIDGEHAVEN VENTURES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RIDGEHAVEN VENTURES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−21 511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126 743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384 678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1 112 503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RIDGEHAVEN VENTURES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EVA MARIANNE AALBY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STEINAR SVALESEN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RIDGEHAVEN VENTURES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Langoddveien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1367 Snarøya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95 72 84 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989 850 261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RIDGEHAVEN VENTURES AS</a:t>
            </a:r>
          </a:p>
        </p:txBody>
      </p:sp>
    </p:spTree>
  </p:cSld>
  <p:clrMapOvr>
    <a:masterClrMapping xmlns:a="http://schemas.openxmlformats.org/drawingml/2006/main"/>
  </p:clrMapOvr>
</p:sld>
</file>