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44e0362ad44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bdd5fb7184ebc"/>
  </p:sldMasterIdLst>
  <p:sldIdLst>
    <p:sldId xmlns:r="http://schemas.openxmlformats.org/officeDocument/2006/relationships" id="256" r:id="Rfd0db10efa5a4fae"/>
    <p:sldId xmlns:r="http://schemas.openxmlformats.org/officeDocument/2006/relationships" id="257" r:id="R2826327455594d84"/>
    <p:sldId xmlns:r="http://schemas.openxmlformats.org/officeDocument/2006/relationships" id="258" r:id="Rd69fb6900b614b27"/>
    <p:sldId xmlns:r="http://schemas.openxmlformats.org/officeDocument/2006/relationships" id="259" r:id="R71255a2d8dc8492a"/>
    <p:sldId xmlns:r="http://schemas.openxmlformats.org/officeDocument/2006/relationships" id="260" r:id="R190a9def62da4780"/>
    <p:sldId xmlns:r="http://schemas.openxmlformats.org/officeDocument/2006/relationships" id="261" r:id="R58800b4ed1f941b3"/>
    <p:sldId xmlns:r="http://schemas.openxmlformats.org/officeDocument/2006/relationships" id="262" r:id="R1e89b928b294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bdd5fb7184ebc" /><Relationship Type="http://schemas.openxmlformats.org/officeDocument/2006/relationships/slide" Target="/ppt/slides/slide1.xml" Id="Rfd0db10efa5a4fae" /><Relationship Type="http://schemas.openxmlformats.org/officeDocument/2006/relationships/slide" Target="/ppt/slides/slide2.xml" Id="R2826327455594d84" /><Relationship Type="http://schemas.openxmlformats.org/officeDocument/2006/relationships/slide" Target="/ppt/slides/slide3.xml" Id="Rd69fb6900b614b27" /><Relationship Type="http://schemas.openxmlformats.org/officeDocument/2006/relationships/slide" Target="/ppt/slides/slide4.xml" Id="R71255a2d8dc8492a" /><Relationship Type="http://schemas.openxmlformats.org/officeDocument/2006/relationships/slide" Target="/ppt/slides/slide5.xml" Id="R190a9def62da4780" /><Relationship Type="http://schemas.openxmlformats.org/officeDocument/2006/relationships/slide" Target="/ppt/slides/slide6.xml" Id="R58800b4ed1f941b3" /><Relationship Type="http://schemas.openxmlformats.org/officeDocument/2006/relationships/slide" Target="/ppt/slides/slide7.xml" Id="R1e89b928b294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cc04f4063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d0eb534c3487a" /><Relationship Type="http://schemas.openxmlformats.org/officeDocument/2006/relationships/theme" Target="/ppt/slideMasters/theme/theme1.xml" Id="Rb609140b8a7a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d0eb534c348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10b9e1fda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21c44b46c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801ef3638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7e412753b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f222c6e3f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8b1129b2540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a2d6cb1ee43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SKJAKER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24 132 483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OLE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ocs@cardopartners.com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