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6b96ba3bd546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6334975ca3418c"/>
  </p:sldMasterIdLst>
  <p:sldIdLst>
    <p:sldId xmlns:r="http://schemas.openxmlformats.org/officeDocument/2006/relationships" id="256" r:id="Recde1e5eb83041fa"/>
    <p:sldId xmlns:r="http://schemas.openxmlformats.org/officeDocument/2006/relationships" id="257" r:id="R04429052e0784993"/>
    <p:sldId xmlns:r="http://schemas.openxmlformats.org/officeDocument/2006/relationships" id="258" r:id="R8e36cc96e09e4bc1"/>
    <p:sldId xmlns:r="http://schemas.openxmlformats.org/officeDocument/2006/relationships" id="259" r:id="R2070f4a0bc60467a"/>
    <p:sldId xmlns:r="http://schemas.openxmlformats.org/officeDocument/2006/relationships" id="260" r:id="R0bb0bc59665d4a2b"/>
    <p:sldId xmlns:r="http://schemas.openxmlformats.org/officeDocument/2006/relationships" id="261" r:id="R2e4106135b084062"/>
    <p:sldId xmlns:r="http://schemas.openxmlformats.org/officeDocument/2006/relationships" id="262" r:id="R8052d70f5a034b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334975ca3418c" /><Relationship Type="http://schemas.openxmlformats.org/officeDocument/2006/relationships/slide" Target="/ppt/slides/slide1.xml" Id="Recde1e5eb83041fa" /><Relationship Type="http://schemas.openxmlformats.org/officeDocument/2006/relationships/slide" Target="/ppt/slides/slide2.xml" Id="R04429052e0784993" /><Relationship Type="http://schemas.openxmlformats.org/officeDocument/2006/relationships/slide" Target="/ppt/slides/slide3.xml" Id="R8e36cc96e09e4bc1" /><Relationship Type="http://schemas.openxmlformats.org/officeDocument/2006/relationships/slide" Target="/ppt/slides/slide4.xml" Id="R2070f4a0bc60467a" /><Relationship Type="http://schemas.openxmlformats.org/officeDocument/2006/relationships/slide" Target="/ppt/slides/slide5.xml" Id="R0bb0bc59665d4a2b" /><Relationship Type="http://schemas.openxmlformats.org/officeDocument/2006/relationships/slide" Target="/ppt/slides/slide6.xml" Id="R2e4106135b084062" /><Relationship Type="http://schemas.openxmlformats.org/officeDocument/2006/relationships/slide" Target="/ppt/slides/slide7.xml" Id="R8052d70f5a034b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6daebabf744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6c018fa454317" /><Relationship Type="http://schemas.openxmlformats.org/officeDocument/2006/relationships/theme" Target="/ppt/slideMasters/theme/theme1.xml" Id="R5e25d73977744c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26c018fa45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8984f71d747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c7f416c854f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ef772e643b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86080e34148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6aad320f0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be8c7e87ee41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64f82386044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ØKONOMIHUSET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ØKONOMIHUSET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3 191 593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5 614 143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SØVIK DAGFINN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Dagfinn Søvik, Christinegård 31A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ØKONOMIHUSET HOLDING AS</a:t>
            </a:r>
          </a:p>
        </p:txBody>
      </p:sp>
    </p:spTree>
  </p:cSld>
  <p:clrMapOvr>
    <a:masterClrMapping xmlns:a="http://schemas.openxmlformats.org/drawingml/2006/main"/>
  </p:clrMapOvr>
</p:sld>
</file>