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5bb39912c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7e3ca671e47bb"/>
  </p:sldMasterIdLst>
  <p:sldIdLst>
    <p:sldId xmlns:r="http://schemas.openxmlformats.org/officeDocument/2006/relationships" id="256" r:id="Rc22337694b7e4141"/>
    <p:sldId xmlns:r="http://schemas.openxmlformats.org/officeDocument/2006/relationships" id="257" r:id="R9ba69e42eae54c48"/>
    <p:sldId xmlns:r="http://schemas.openxmlformats.org/officeDocument/2006/relationships" id="258" r:id="R84bf2798b5134d08"/>
    <p:sldId xmlns:r="http://schemas.openxmlformats.org/officeDocument/2006/relationships" id="259" r:id="R0f9472c0a7f6463e"/>
    <p:sldId xmlns:r="http://schemas.openxmlformats.org/officeDocument/2006/relationships" id="260" r:id="R9df689f7cd4241d6"/>
    <p:sldId xmlns:r="http://schemas.openxmlformats.org/officeDocument/2006/relationships" id="261" r:id="Rf478f9b96ab74c1a"/>
    <p:sldId xmlns:r="http://schemas.openxmlformats.org/officeDocument/2006/relationships" id="262" r:id="R0bc0f68906244c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7e3ca671e47bb" /><Relationship Type="http://schemas.openxmlformats.org/officeDocument/2006/relationships/slide" Target="/ppt/slides/slide1.xml" Id="Rc22337694b7e4141" /><Relationship Type="http://schemas.openxmlformats.org/officeDocument/2006/relationships/slide" Target="/ppt/slides/slide2.xml" Id="R9ba69e42eae54c48" /><Relationship Type="http://schemas.openxmlformats.org/officeDocument/2006/relationships/slide" Target="/ppt/slides/slide3.xml" Id="R84bf2798b5134d08" /><Relationship Type="http://schemas.openxmlformats.org/officeDocument/2006/relationships/slide" Target="/ppt/slides/slide4.xml" Id="R0f9472c0a7f6463e" /><Relationship Type="http://schemas.openxmlformats.org/officeDocument/2006/relationships/slide" Target="/ppt/slides/slide5.xml" Id="R9df689f7cd4241d6" /><Relationship Type="http://schemas.openxmlformats.org/officeDocument/2006/relationships/slide" Target="/ppt/slides/slide6.xml" Id="Rf478f9b96ab74c1a" /><Relationship Type="http://schemas.openxmlformats.org/officeDocument/2006/relationships/slide" Target="/ppt/slides/slide7.xml" Id="R0bc0f68906244c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db6bc40ef45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be8ae2cbe468d" /><Relationship Type="http://schemas.openxmlformats.org/officeDocument/2006/relationships/theme" Target="/ppt/slideMasters/theme/theme1.xml" Id="Rf871ef5db43b4b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be8ae2cbe46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96e2c1e32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c09f8b67648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46ba9e1584e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6ee5db69544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186a5d5bd45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dbca79c2245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90571ab5a47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HERMENAUTAS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HERMENAUTAS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580 918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5 813 985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6 033 096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REIESTAD TANUM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0301-212/626, Munthes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60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ltanum@broadpark.no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989 852 345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