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9a4cd5efb54d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8d59b474cd4810"/>
  </p:sldMasterIdLst>
  <p:sldIdLst>
    <p:sldId xmlns:r="http://schemas.openxmlformats.org/officeDocument/2006/relationships" id="256" r:id="Rf9402a6e823c450f"/>
    <p:sldId xmlns:r="http://schemas.openxmlformats.org/officeDocument/2006/relationships" id="257" r:id="Reaa04d1b768a47bb"/>
    <p:sldId xmlns:r="http://schemas.openxmlformats.org/officeDocument/2006/relationships" id="258" r:id="Race9c5dd1ab040a8"/>
    <p:sldId xmlns:r="http://schemas.openxmlformats.org/officeDocument/2006/relationships" id="259" r:id="R82abed7bf5974f03"/>
    <p:sldId xmlns:r="http://schemas.openxmlformats.org/officeDocument/2006/relationships" id="260" r:id="R0a367f86775c45fe"/>
    <p:sldId xmlns:r="http://schemas.openxmlformats.org/officeDocument/2006/relationships" id="261" r:id="R02476b089d844bf4"/>
    <p:sldId xmlns:r="http://schemas.openxmlformats.org/officeDocument/2006/relationships" id="262" r:id="R78e474e5fadd40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8d59b474cd4810" /><Relationship Type="http://schemas.openxmlformats.org/officeDocument/2006/relationships/slide" Target="/ppt/slides/slide1.xml" Id="Rf9402a6e823c450f" /><Relationship Type="http://schemas.openxmlformats.org/officeDocument/2006/relationships/slide" Target="/ppt/slides/slide2.xml" Id="Reaa04d1b768a47bb" /><Relationship Type="http://schemas.openxmlformats.org/officeDocument/2006/relationships/slide" Target="/ppt/slides/slide3.xml" Id="Race9c5dd1ab040a8" /><Relationship Type="http://schemas.openxmlformats.org/officeDocument/2006/relationships/slide" Target="/ppt/slides/slide4.xml" Id="R82abed7bf5974f03" /><Relationship Type="http://schemas.openxmlformats.org/officeDocument/2006/relationships/slide" Target="/ppt/slides/slide5.xml" Id="R0a367f86775c45fe" /><Relationship Type="http://schemas.openxmlformats.org/officeDocument/2006/relationships/slide" Target="/ppt/slides/slide6.xml" Id="R02476b089d844bf4" /><Relationship Type="http://schemas.openxmlformats.org/officeDocument/2006/relationships/slide" Target="/ppt/slides/slide7.xml" Id="R78e474e5fadd40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2bceefbfcf4c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9032a2521456e" /><Relationship Type="http://schemas.openxmlformats.org/officeDocument/2006/relationships/theme" Target="/ppt/slideMasters/theme/theme1.xml" Id="R37feacb54f8640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29032a252145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12480e8a340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7302a31724b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9d40a4c1d44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b8dfa48c144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66799c25d49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39cc2872540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6036d11ea4c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EIE &amp; FJERMESTAD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 &amp; FJERMESTAD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 &amp; FJERMESTAD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 &amp; FJERMESTAD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 &amp; FJERMESTAD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 &amp; FJERMESTAD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21 076 842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739 578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558 736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3 211 177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5 786 923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 &amp; FJERMESTAD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 JOHN OLAV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FJERMESTAD SØLVE LIMA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ØRJAN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 &amp; FJERMESTAD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Lundegeilen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post@ef-bygg.no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ef-bygg.no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989 857 754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 &amp; FJERMESTAD AS</a:t>
            </a:r>
          </a:p>
        </p:txBody>
      </p:sp>
    </p:spTree>
  </p:cSld>
  <p:clrMapOvr>
    <a:masterClrMapping xmlns:a="http://schemas.openxmlformats.org/drawingml/2006/main"/>
  </p:clrMapOvr>
</p:sld>
</file>