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4d3e50b7da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2c067dc6344aa"/>
  </p:sldMasterIdLst>
  <p:sldIdLst>
    <p:sldId xmlns:r="http://schemas.openxmlformats.org/officeDocument/2006/relationships" id="256" r:id="R87b25c4d1b5a4c72"/>
    <p:sldId xmlns:r="http://schemas.openxmlformats.org/officeDocument/2006/relationships" id="257" r:id="R0b642ca598784298"/>
    <p:sldId xmlns:r="http://schemas.openxmlformats.org/officeDocument/2006/relationships" id="258" r:id="Rf0e300db0e914da9"/>
    <p:sldId xmlns:r="http://schemas.openxmlformats.org/officeDocument/2006/relationships" id="259" r:id="Rb3d188734e9a4b30"/>
    <p:sldId xmlns:r="http://schemas.openxmlformats.org/officeDocument/2006/relationships" id="260" r:id="R0e1e5e081b6b4615"/>
    <p:sldId xmlns:r="http://schemas.openxmlformats.org/officeDocument/2006/relationships" id="261" r:id="R19c8eeff6d8c44bb"/>
    <p:sldId xmlns:r="http://schemas.openxmlformats.org/officeDocument/2006/relationships" id="262" r:id="Re6ae2b29f77b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2c067dc6344aa" /><Relationship Type="http://schemas.openxmlformats.org/officeDocument/2006/relationships/slide" Target="/ppt/slides/slide1.xml" Id="R87b25c4d1b5a4c72" /><Relationship Type="http://schemas.openxmlformats.org/officeDocument/2006/relationships/slide" Target="/ppt/slides/slide2.xml" Id="R0b642ca598784298" /><Relationship Type="http://schemas.openxmlformats.org/officeDocument/2006/relationships/slide" Target="/ppt/slides/slide3.xml" Id="Rf0e300db0e914da9" /><Relationship Type="http://schemas.openxmlformats.org/officeDocument/2006/relationships/slide" Target="/ppt/slides/slide4.xml" Id="Rb3d188734e9a4b30" /><Relationship Type="http://schemas.openxmlformats.org/officeDocument/2006/relationships/slide" Target="/ppt/slides/slide5.xml" Id="R0e1e5e081b6b4615" /><Relationship Type="http://schemas.openxmlformats.org/officeDocument/2006/relationships/slide" Target="/ppt/slides/slide6.xml" Id="R19c8eeff6d8c44bb" /><Relationship Type="http://schemas.openxmlformats.org/officeDocument/2006/relationships/slide" Target="/ppt/slides/slide7.xml" Id="Re6ae2b29f77b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89ec98db4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b0228537445e" /><Relationship Type="http://schemas.openxmlformats.org/officeDocument/2006/relationships/theme" Target="/ppt/slideMasters/theme/theme1.xml" Id="R3481919b4160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eb0228537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e9c92ac74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aa67ba6e7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bc557c52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53de58ce6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3d777f61f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590db1056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76fba197e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KALLAND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KALLAND HANS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71 35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989 864 882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KALLAND AS</a:t>
            </a:r>
          </a:p>
        </p:txBody>
      </p:sp>
    </p:spTree>
  </p:cSld>
  <p:clrMapOvr>
    <a:masterClrMapping xmlns:a="http://schemas.openxmlformats.org/drawingml/2006/main"/>
  </p:clrMapOvr>
</p:sld>
</file>