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c96cdbbe5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a22e047934460"/>
  </p:sldMasterIdLst>
  <p:sldIdLst>
    <p:sldId xmlns:r="http://schemas.openxmlformats.org/officeDocument/2006/relationships" id="256" r:id="R9945c561a36245c2"/>
    <p:sldId xmlns:r="http://schemas.openxmlformats.org/officeDocument/2006/relationships" id="257" r:id="Rc9554a46b09c42a7"/>
    <p:sldId xmlns:r="http://schemas.openxmlformats.org/officeDocument/2006/relationships" id="258" r:id="R4a003fe480804727"/>
    <p:sldId xmlns:r="http://schemas.openxmlformats.org/officeDocument/2006/relationships" id="259" r:id="R9be8e5ea6b6e4876"/>
    <p:sldId xmlns:r="http://schemas.openxmlformats.org/officeDocument/2006/relationships" id="260" r:id="R5b2783f07d3049f4"/>
    <p:sldId xmlns:r="http://schemas.openxmlformats.org/officeDocument/2006/relationships" id="261" r:id="R4bb8c040f8b74b92"/>
    <p:sldId xmlns:r="http://schemas.openxmlformats.org/officeDocument/2006/relationships" id="262" r:id="R114507942f3f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a22e047934460" /><Relationship Type="http://schemas.openxmlformats.org/officeDocument/2006/relationships/slide" Target="/ppt/slides/slide1.xml" Id="R9945c561a36245c2" /><Relationship Type="http://schemas.openxmlformats.org/officeDocument/2006/relationships/slide" Target="/ppt/slides/slide2.xml" Id="Rc9554a46b09c42a7" /><Relationship Type="http://schemas.openxmlformats.org/officeDocument/2006/relationships/slide" Target="/ppt/slides/slide3.xml" Id="R4a003fe480804727" /><Relationship Type="http://schemas.openxmlformats.org/officeDocument/2006/relationships/slide" Target="/ppt/slides/slide4.xml" Id="R9be8e5ea6b6e4876" /><Relationship Type="http://schemas.openxmlformats.org/officeDocument/2006/relationships/slide" Target="/ppt/slides/slide5.xml" Id="R5b2783f07d3049f4" /><Relationship Type="http://schemas.openxmlformats.org/officeDocument/2006/relationships/slide" Target="/ppt/slides/slide6.xml" Id="R4bb8c040f8b74b92" /><Relationship Type="http://schemas.openxmlformats.org/officeDocument/2006/relationships/slide" Target="/ppt/slides/slide7.xml" Id="R114507942f3f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ec7218f1f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ad7ed6f964fe3" /><Relationship Type="http://schemas.openxmlformats.org/officeDocument/2006/relationships/theme" Target="/ppt/slideMasters/theme/theme1.xml" Id="Rd479cac3e934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ad7ed6f96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f0210d26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60bb82e0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25537404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4eb28a8ac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72014a19f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3daa91ad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1882d835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TSK INVESTMENT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18 908 430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TERJE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ÅSE MARIE HAALAND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Longanesvegen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wtarbei@online.no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989 865 099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