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9fec9426a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6edc871704f0f"/>
  </p:sldMasterIdLst>
  <p:sldIdLst>
    <p:sldId xmlns:r="http://schemas.openxmlformats.org/officeDocument/2006/relationships" id="256" r:id="R898d90566f5e48a7"/>
    <p:sldId xmlns:r="http://schemas.openxmlformats.org/officeDocument/2006/relationships" id="257" r:id="R8a2f6d48ddc141ae"/>
    <p:sldId xmlns:r="http://schemas.openxmlformats.org/officeDocument/2006/relationships" id="258" r:id="R5fc8b610fcea40fa"/>
    <p:sldId xmlns:r="http://schemas.openxmlformats.org/officeDocument/2006/relationships" id="259" r:id="R9265be92ec694622"/>
    <p:sldId xmlns:r="http://schemas.openxmlformats.org/officeDocument/2006/relationships" id="260" r:id="R64168777f6a54a0f"/>
    <p:sldId xmlns:r="http://schemas.openxmlformats.org/officeDocument/2006/relationships" id="261" r:id="R5ad5f2bbe0d2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6edc871704f0f" /><Relationship Type="http://schemas.openxmlformats.org/officeDocument/2006/relationships/slide" Target="/ppt/slides/slide1.xml" Id="R898d90566f5e48a7" /><Relationship Type="http://schemas.openxmlformats.org/officeDocument/2006/relationships/slide" Target="/ppt/slides/slide2.xml" Id="R8a2f6d48ddc141ae" /><Relationship Type="http://schemas.openxmlformats.org/officeDocument/2006/relationships/slide" Target="/ppt/slides/slide3.xml" Id="R5fc8b610fcea40fa" /><Relationship Type="http://schemas.openxmlformats.org/officeDocument/2006/relationships/slide" Target="/ppt/slides/slide4.xml" Id="R9265be92ec694622" /><Relationship Type="http://schemas.openxmlformats.org/officeDocument/2006/relationships/slide" Target="/ppt/slides/slide5.xml" Id="R64168777f6a54a0f" /><Relationship Type="http://schemas.openxmlformats.org/officeDocument/2006/relationships/slide" Target="/ppt/slides/slide6.xml" Id="R5ad5f2bbe0d2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9a424c018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9a997b39f4e20" /><Relationship Type="http://schemas.openxmlformats.org/officeDocument/2006/relationships/theme" Target="/ppt/slideMasters/theme/theme1.xml" Id="Rbd4e9e87afff47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9a997b39f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9d098388d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dcecadce9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ff5bcd926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0a3460f6d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a3735c57f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35a8519b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INVEST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INVEST LIMITED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4 693 373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25 316 162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26 357 197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Hovden, Ullern Gårds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989 866 036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