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e5ee2ebb2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8f14f5a334f72"/>
  </p:sldMasterIdLst>
  <p:sldIdLst>
    <p:sldId xmlns:r="http://schemas.openxmlformats.org/officeDocument/2006/relationships" id="256" r:id="R0fe457dc5fe04a9e"/>
    <p:sldId xmlns:r="http://schemas.openxmlformats.org/officeDocument/2006/relationships" id="257" r:id="R6915bb47565849d4"/>
    <p:sldId xmlns:r="http://schemas.openxmlformats.org/officeDocument/2006/relationships" id="258" r:id="R21cd479a54924099"/>
    <p:sldId xmlns:r="http://schemas.openxmlformats.org/officeDocument/2006/relationships" id="259" r:id="R82058e03d8a241af"/>
    <p:sldId xmlns:r="http://schemas.openxmlformats.org/officeDocument/2006/relationships" id="260" r:id="R423a82ba3569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8f14f5a334f72" /><Relationship Type="http://schemas.openxmlformats.org/officeDocument/2006/relationships/slide" Target="/ppt/slides/slide1.xml" Id="R0fe457dc5fe04a9e" /><Relationship Type="http://schemas.openxmlformats.org/officeDocument/2006/relationships/slide" Target="/ppt/slides/slide2.xml" Id="R6915bb47565849d4" /><Relationship Type="http://schemas.openxmlformats.org/officeDocument/2006/relationships/slide" Target="/ppt/slides/slide3.xml" Id="R21cd479a54924099" /><Relationship Type="http://schemas.openxmlformats.org/officeDocument/2006/relationships/slide" Target="/ppt/slides/slide4.xml" Id="R82058e03d8a241af" /><Relationship Type="http://schemas.openxmlformats.org/officeDocument/2006/relationships/slide" Target="/ppt/slides/slide5.xml" Id="R423a82ba3569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7b221c4d6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af492a37940d7" /><Relationship Type="http://schemas.openxmlformats.org/officeDocument/2006/relationships/theme" Target="/ppt/slideMasters/theme/theme1.xml" Id="R67f052b2f0d3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af492a379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fde3a152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25aa75ceb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5b25c417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44b23426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748acb8d6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INVEST LIMITED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INVEST LIMITED ble etablert [år] og holder til i Sw1h 0hw London.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 Victoria Street, Suite 112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Sw1h 0hw London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989 866 052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INVEST LIMITED</a:t>
            </a:r>
          </a:p>
        </p:txBody>
      </p:sp>
    </p:spTree>
  </p:cSld>
  <p:clrMapOvr>
    <a:masterClrMapping xmlns:a="http://schemas.openxmlformats.org/drawingml/2006/main"/>
  </p:clrMapOvr>
</p:sld>
</file>