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6d230b6fb645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1e93d730594b38"/>
  </p:sldMasterIdLst>
  <p:sldIdLst>
    <p:sldId xmlns:r="http://schemas.openxmlformats.org/officeDocument/2006/relationships" id="256" r:id="R5170e7a2815d4201"/>
    <p:sldId xmlns:r="http://schemas.openxmlformats.org/officeDocument/2006/relationships" id="257" r:id="R5739806aa073464b"/>
    <p:sldId xmlns:r="http://schemas.openxmlformats.org/officeDocument/2006/relationships" id="258" r:id="R0a2b606cd89a4f51"/>
    <p:sldId xmlns:r="http://schemas.openxmlformats.org/officeDocument/2006/relationships" id="259" r:id="R1d443cc58b1d4007"/>
    <p:sldId xmlns:r="http://schemas.openxmlformats.org/officeDocument/2006/relationships" id="260" r:id="R0ebe7027470b411b"/>
    <p:sldId xmlns:r="http://schemas.openxmlformats.org/officeDocument/2006/relationships" id="261" r:id="R60519c44510f4857"/>
    <p:sldId xmlns:r="http://schemas.openxmlformats.org/officeDocument/2006/relationships" id="262" r:id="R1583f69ea90a47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1e93d730594b38" /><Relationship Type="http://schemas.openxmlformats.org/officeDocument/2006/relationships/slide" Target="/ppt/slides/slide1.xml" Id="R5170e7a2815d4201" /><Relationship Type="http://schemas.openxmlformats.org/officeDocument/2006/relationships/slide" Target="/ppt/slides/slide2.xml" Id="R5739806aa073464b" /><Relationship Type="http://schemas.openxmlformats.org/officeDocument/2006/relationships/slide" Target="/ppt/slides/slide3.xml" Id="R0a2b606cd89a4f51" /><Relationship Type="http://schemas.openxmlformats.org/officeDocument/2006/relationships/slide" Target="/ppt/slides/slide4.xml" Id="R1d443cc58b1d4007" /><Relationship Type="http://schemas.openxmlformats.org/officeDocument/2006/relationships/slide" Target="/ppt/slides/slide5.xml" Id="R0ebe7027470b411b" /><Relationship Type="http://schemas.openxmlformats.org/officeDocument/2006/relationships/slide" Target="/ppt/slides/slide6.xml" Id="R60519c44510f4857" /><Relationship Type="http://schemas.openxmlformats.org/officeDocument/2006/relationships/slide" Target="/ppt/slides/slide7.xml" Id="R1583f69ea90a47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7df197b424f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ff95e418344d8" /><Relationship Type="http://schemas.openxmlformats.org/officeDocument/2006/relationships/theme" Target="/ppt/slideMasters/theme/theme1.xml" Id="R3ccbf440dca145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aff95e418344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d4234465147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6dc3cbfe34a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fbc0e14374d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a034dd7b94a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6c61771da4d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85834a78949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d3bdd970e45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GRUNNMURSPESIALISTEN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GRUNNMURSPESIALISTEN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GRUNNMURSPESIALISTEN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GRUNNMURSPESIALISTEN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GRUNNMURSPESIALISTEN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GRUNNMURSPESIALISTEN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14 601 458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1 300 515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832 409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1 301 836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4 933 812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GRUNNMURSPESIALISTEN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WIKEN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GRUNNMURSPESIALISTEN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Høyensalgata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rune@grunnmurspesialisten.no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grunnmurspesialisten.no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989 877 801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GRUNNMURSPESIALISTEN AS</a:t>
            </a:r>
          </a:p>
        </p:txBody>
      </p:sp>
    </p:spTree>
  </p:cSld>
  <p:clrMapOvr>
    <a:masterClrMapping xmlns:a="http://schemas.openxmlformats.org/drawingml/2006/main"/>
  </p:clrMapOvr>
</p:sld>
</file>